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7"/>
  </p:notesMasterIdLst>
  <p:sldIdLst>
    <p:sldId id="364" r:id="rId2"/>
    <p:sldId id="367" r:id="rId3"/>
    <p:sldId id="405" r:id="rId4"/>
    <p:sldId id="388" r:id="rId5"/>
    <p:sldId id="370" r:id="rId6"/>
    <p:sldId id="384" r:id="rId7"/>
    <p:sldId id="383" r:id="rId8"/>
    <p:sldId id="403" r:id="rId9"/>
    <p:sldId id="348" r:id="rId10"/>
    <p:sldId id="418" r:id="rId11"/>
    <p:sldId id="413" r:id="rId12"/>
    <p:sldId id="381" r:id="rId13"/>
    <p:sldId id="417" r:id="rId14"/>
    <p:sldId id="414" r:id="rId15"/>
    <p:sldId id="41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99A"/>
    <a:srgbClr val="B0C7E2"/>
    <a:srgbClr val="3D6CA5"/>
    <a:srgbClr val="345C8C"/>
    <a:srgbClr val="4478B6"/>
    <a:srgbClr val="7FA3CF"/>
    <a:srgbClr val="A3BDDD"/>
    <a:srgbClr val="2163AB"/>
    <a:srgbClr val="2B7285"/>
    <a:srgbClr val="FCF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0665" autoAdjust="0"/>
  </p:normalViewPr>
  <p:slideViewPr>
    <p:cSldViewPr snapToGrid="0">
      <p:cViewPr varScale="1">
        <p:scale>
          <a:sx n="102" d="100"/>
          <a:sy n="102" d="100"/>
        </p:scale>
        <p:origin x="1080" y="10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1_&#1052;&#1077;&#1093;&#1072;&#1085;&#1080;&#1079;&#1084;&#1099;%20&#1091;&#1087;&#1088;&#1072;&#1074;&#1083;&#1077;&#1085;&#1080;&#1103;\&#1087;&#1088;&#1086;&#1074;&#1077;&#1088;&#1082;&#1072;%20&#1086;&#1090;&#1095;&#1077;&#1090;&#1086;&#1074;\0&#1089;&#1074;&#1086;&#1076;%20&#1087;&#1088;&#1086;&#1090;&#1086;&#1082;&#1086;&#1083;&#1086;&#1074;---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</c:strCache>
            </c:strRef>
          </c:tx>
          <c:spPr>
            <a:solidFill>
              <a:srgbClr val="7F1E9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E9C40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2163AB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1995851513397812E-2"/>
                  <c:y val="-1.8825478213073831E-16"/>
                </c:manualLayout>
              </c:layout>
              <c:tx>
                <c:rich>
                  <a:bodyPr/>
                  <a:lstStyle/>
                  <a:p>
                    <a:fld id="{5C382053-4C73-468B-A4B1-10DF60364B5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9986171711324818E-3"/>
                  <c:y val="-5.1342806418011571E-3"/>
                </c:manualLayout>
              </c:layout>
              <c:tx>
                <c:rich>
                  <a:bodyPr/>
                  <a:lstStyle/>
                  <a:p>
                    <a:fld id="{D78FD416-B82A-4CB7-B890-549F387F6EE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9.9965429278315535E-3"/>
                  <c:y val="-9.4127391065369153E-17"/>
                </c:manualLayout>
              </c:layout>
              <c:tx>
                <c:rich>
                  <a:bodyPr/>
                  <a:lstStyle/>
                  <a:p>
                    <a:fld id="{AA2A32C3-B87F-4D8E-945A-47759085761D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9.1633918275612732E-18"/>
                  <c:y val="0"/>
                </c:manualLayout>
              </c:layout>
              <c:tx>
                <c:rich>
                  <a:bodyPr/>
                  <a:lstStyle/>
                  <a:p>
                    <a:fld id="{4F31C819-9CBB-4BF4-9868-828C3A3196A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3.9986171711325919E-3"/>
                  <c:y val="-9.4127391065369153E-17"/>
                </c:manualLayout>
              </c:layout>
              <c:tx>
                <c:rich>
                  <a:bodyPr/>
                  <a:lstStyle/>
                  <a:p>
                    <a:fld id="{D74EC4CB-7168-4070-B8D6-18ECB29A2A99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"/>
                  <c:y val="-2.5671403209006254E-3"/>
                </c:manualLayout>
              </c:layout>
              <c:tx>
                <c:rich>
                  <a:bodyPr/>
                  <a:lstStyle/>
                  <a:p>
                    <a:fld id="{EFFC4373-549C-4B8C-A549-4AECD1A5914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1.9993085855663142E-3"/>
                  <c:y val="4.7063695532684577E-17"/>
                </c:manualLayout>
              </c:layout>
              <c:tx>
                <c:rich>
                  <a:bodyPr/>
                  <a:lstStyle/>
                  <a:p>
                    <a:fld id="{7A18F51E-DCD3-4E39-AD09-7B59885A456B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1.9993085855663142E-3"/>
                  <c:y val="-2.5671403209006727E-3"/>
                </c:manualLayout>
              </c:layout>
              <c:tx>
                <c:rich>
                  <a:bodyPr/>
                  <a:lstStyle/>
                  <a:p>
                    <a:fld id="{8D18B1C8-596F-44EA-8C0B-26F2808063D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0285545-DA06-4BE4-AC36-F050591499F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64C1D0-3192-4438-8626-E7FA023E65B4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0"/>
              <c:layout>
                <c:manualLayout>
                  <c:x val="7.9972343422652567E-3"/>
                  <c:y val="-2.3524926882860344E-3"/>
                </c:manualLayout>
              </c:layout>
              <c:tx>
                <c:rich>
                  <a:bodyPr/>
                  <a:lstStyle/>
                  <a:p>
                    <a:fld id="{E118C231-6810-4BE0-9534-379988AC3C98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Лист1!$A$4:$A$14</c:f>
              <c:strCache>
                <c:ptCount val="11"/>
                <c:pt idx="0">
                  <c:v>2.5. Система организации воспитания и социализации обучающихся</c:v>
                </c:pt>
                <c:pt idx="1">
                  <c:v>2.4. Система методической работы</c:v>
                </c:pt>
                <c:pt idx="2">
                  <c:v>2.3. Система мониторинга качества дополнительного профессионального образования педагогических работников</c:v>
                </c:pt>
                <c:pt idx="3">
                  <c:v>2.2. Система мониторинга эффективности руководителей образовательных организаций</c:v>
                </c:pt>
                <c:pt idx="4">
                  <c:v>2.1. Система объективности процедур оценки качества образования и олимпиад школьников</c:v>
                </c:pt>
                <c:pt idx="5">
                  <c:v>2. Механизмы управления качеством образовательной деятельности</c:v>
                </c:pt>
                <c:pt idx="6">
                  <c:v>1.4. Система работы по самоопределению и профессиональной ориентации обучающихся</c:v>
                </c:pt>
                <c:pt idx="7">
                  <c:v>1.3. Система выявления, поддержки и развития способностей и талантов у детей и молодежи</c:v>
                </c:pt>
                <c:pt idx="8">
                  <c:v>1.2. Система работы со школами с низкими результатами обучения и/или школами, функционирующими в неблагоприятных социальных условиях</c:v>
                </c:pt>
                <c:pt idx="9">
                  <c:v>1.1. Система оценки качества подготовки обучающихся </c:v>
                </c:pt>
                <c:pt idx="10">
                  <c:v>1. Механизмы управления качеством образовательных результатов</c:v>
                </c:pt>
              </c:strCache>
            </c:strRef>
          </c:cat>
          <c:val>
            <c:numRef>
              <c:f>Лист1!$B$4:$B$14</c:f>
              <c:numCache>
                <c:formatCode>General</c:formatCode>
                <c:ptCount val="11"/>
                <c:pt idx="0">
                  <c:v>63</c:v>
                </c:pt>
                <c:pt idx="1">
                  <c:v>79</c:v>
                </c:pt>
                <c:pt idx="2">
                  <c:v>13</c:v>
                </c:pt>
                <c:pt idx="3">
                  <c:v>4</c:v>
                </c:pt>
                <c:pt idx="4">
                  <c:v>31</c:v>
                </c:pt>
                <c:pt idx="5">
                  <c:v>32</c:v>
                </c:pt>
                <c:pt idx="6">
                  <c:v>92</c:v>
                </c:pt>
                <c:pt idx="7">
                  <c:v>74</c:v>
                </c:pt>
                <c:pt idx="8">
                  <c:v>48</c:v>
                </c:pt>
                <c:pt idx="9">
                  <c:v>68</c:v>
                </c:pt>
                <c:pt idx="10">
                  <c:v>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012656"/>
        <c:axId val="178190584"/>
      </c:barChart>
      <c:catAx>
        <c:axId val="178012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190584"/>
        <c:crosses val="autoZero"/>
        <c:auto val="1"/>
        <c:lblAlgn val="ctr"/>
        <c:lblOffset val="100"/>
        <c:noMultiLvlLbl val="0"/>
      </c:catAx>
      <c:valAx>
        <c:axId val="178190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801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C759B-3AF2-411C-80C0-E2B0D2371618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67962-F7F5-40B5-8437-16E11ECC7142}">
      <dgm:prSet phldrT="[Текст]" custT="1"/>
      <dgm:spPr/>
      <dgm:t>
        <a:bodyPr/>
        <a:lstStyle/>
        <a:p>
          <a:r>
            <a:rPr lang="ru-RU" sz="2000" b="1" dirty="0" smtClean="0"/>
            <a:t>1. </a:t>
          </a:r>
          <a:r>
            <a:rPr lang="ru-RU" sz="2000" b="1" dirty="0" smtClean="0">
              <a:effectLst/>
            </a:rPr>
            <a:t>Механизмы управления качеством образовательных организаций</a:t>
          </a:r>
          <a:endParaRPr lang="ru-RU" sz="2000" b="1" dirty="0"/>
        </a:p>
      </dgm:t>
    </dgm:pt>
    <dgm:pt modelId="{B40BCFE6-AD64-4D74-A6ED-59A25390E924}" type="parTrans" cxnId="{E42A8D43-BF0D-46A1-8B0D-53BF6F256BA6}">
      <dgm:prSet/>
      <dgm:spPr/>
      <dgm:t>
        <a:bodyPr/>
        <a:lstStyle/>
        <a:p>
          <a:endParaRPr lang="ru-RU"/>
        </a:p>
      </dgm:t>
    </dgm:pt>
    <dgm:pt modelId="{696DC72E-642E-4829-9C5A-140039E487AC}" type="sibTrans" cxnId="{E42A8D43-BF0D-46A1-8B0D-53BF6F256BA6}">
      <dgm:prSet/>
      <dgm:spPr/>
      <dgm:t>
        <a:bodyPr/>
        <a:lstStyle/>
        <a:p>
          <a:endParaRPr lang="ru-RU"/>
        </a:p>
      </dgm:t>
    </dgm:pt>
    <dgm:pt modelId="{8E8C0944-1BA1-47B8-A79C-603A212DEF77}">
      <dgm:prSet phldrT="[Текст]" custT="1"/>
      <dgm:spPr/>
      <dgm:t>
        <a:bodyPr/>
        <a:lstStyle/>
        <a:p>
          <a:r>
            <a:rPr lang="ru-RU" sz="1600" b="1" dirty="0" smtClean="0"/>
            <a:t>1.1. </a:t>
          </a:r>
          <a:r>
            <a:rPr lang="ru-RU" sz="1600" b="1" dirty="0" smtClean="0">
              <a:effectLst/>
            </a:rPr>
            <a:t>Система оценки качества подготовки обучающихся</a:t>
          </a:r>
          <a:endParaRPr lang="ru-RU" sz="1600" b="1" dirty="0"/>
        </a:p>
      </dgm:t>
    </dgm:pt>
    <dgm:pt modelId="{BA89EC9E-CC0A-4403-86E2-7E291E909027}" type="parTrans" cxnId="{4D83063C-04B8-424A-8220-F51B651530BA}">
      <dgm:prSet/>
      <dgm:spPr/>
      <dgm:t>
        <a:bodyPr/>
        <a:lstStyle/>
        <a:p>
          <a:endParaRPr lang="ru-RU"/>
        </a:p>
      </dgm:t>
    </dgm:pt>
    <dgm:pt modelId="{0978EB0A-5051-42D3-B844-8B5738C07086}" type="sibTrans" cxnId="{4D83063C-04B8-424A-8220-F51B651530BA}">
      <dgm:prSet/>
      <dgm:spPr/>
      <dgm:t>
        <a:bodyPr/>
        <a:lstStyle/>
        <a:p>
          <a:endParaRPr lang="ru-RU"/>
        </a:p>
      </dgm:t>
    </dgm:pt>
    <dgm:pt modelId="{3F69FB30-16BA-473C-AF1B-24E5F1BF4365}">
      <dgm:prSet phldrT="[Текст]" custT="1"/>
      <dgm:spPr/>
      <dgm:t>
        <a:bodyPr/>
        <a:lstStyle/>
        <a:p>
          <a:r>
            <a:rPr lang="ru-RU" sz="1600" b="1" dirty="0" smtClean="0"/>
            <a:t>1.2. Система работы со школами с низкими результатами обучения и/или школами, функционирующими в неблагоприятных социальных условиях</a:t>
          </a:r>
          <a:endParaRPr lang="ru-RU" sz="1600" b="1" dirty="0"/>
        </a:p>
      </dgm:t>
    </dgm:pt>
    <dgm:pt modelId="{49807B09-B857-4A1E-A5AF-E344ADA5B96F}" type="parTrans" cxnId="{E1A22A9E-CCA6-4083-95AF-FF2CCE1B9993}">
      <dgm:prSet/>
      <dgm:spPr/>
      <dgm:t>
        <a:bodyPr/>
        <a:lstStyle/>
        <a:p>
          <a:endParaRPr lang="ru-RU"/>
        </a:p>
      </dgm:t>
    </dgm:pt>
    <dgm:pt modelId="{07601B28-A851-48D0-8CDC-F8A25D71B876}" type="sibTrans" cxnId="{E1A22A9E-CCA6-4083-95AF-FF2CCE1B9993}">
      <dgm:prSet/>
      <dgm:spPr/>
      <dgm:t>
        <a:bodyPr/>
        <a:lstStyle/>
        <a:p>
          <a:endParaRPr lang="ru-RU"/>
        </a:p>
      </dgm:t>
    </dgm:pt>
    <dgm:pt modelId="{2426D319-4E13-4C88-BFDC-08E865669976}">
      <dgm:prSet phldrT="[Текст]" custT="1"/>
      <dgm:spPr/>
      <dgm:t>
        <a:bodyPr/>
        <a:lstStyle/>
        <a:p>
          <a:r>
            <a:rPr lang="ru-RU" sz="2000" b="1" dirty="0" smtClean="0"/>
            <a:t>2. </a:t>
          </a:r>
          <a:r>
            <a:rPr lang="ru-RU" sz="2000" b="1" dirty="0" smtClean="0">
              <a:effectLst/>
            </a:rPr>
            <a:t>Механизмы управления качеством образовательной деятельности</a:t>
          </a:r>
          <a:endParaRPr lang="ru-RU" sz="2000" b="1" dirty="0"/>
        </a:p>
      </dgm:t>
    </dgm:pt>
    <dgm:pt modelId="{95E55AE3-111A-436C-968E-09F1E97FFF53}" type="parTrans" cxnId="{3E7DBBBA-A3ED-4822-94E3-10AC8D023E9C}">
      <dgm:prSet/>
      <dgm:spPr/>
      <dgm:t>
        <a:bodyPr/>
        <a:lstStyle/>
        <a:p>
          <a:endParaRPr lang="ru-RU"/>
        </a:p>
      </dgm:t>
    </dgm:pt>
    <dgm:pt modelId="{473A25E0-D80E-4311-B146-481D89E21CD4}" type="sibTrans" cxnId="{3E7DBBBA-A3ED-4822-94E3-10AC8D023E9C}">
      <dgm:prSet/>
      <dgm:spPr/>
      <dgm:t>
        <a:bodyPr/>
        <a:lstStyle/>
        <a:p>
          <a:endParaRPr lang="ru-RU"/>
        </a:p>
      </dgm:t>
    </dgm:pt>
    <dgm:pt modelId="{DE07BA36-745C-4246-8385-145A5812068F}">
      <dgm:prSet phldrT="[Текст]" custT="1"/>
      <dgm:spPr/>
      <dgm:t>
        <a:bodyPr/>
        <a:lstStyle/>
        <a:p>
          <a:r>
            <a:rPr lang="ru-RU" sz="1600" b="1" dirty="0" smtClean="0"/>
            <a:t>2.1. </a:t>
          </a:r>
          <a:r>
            <a:rPr lang="ru-RU" sz="1600" b="1" dirty="0" smtClean="0">
              <a:effectLst/>
            </a:rPr>
            <a:t>Система объективности процедур оценки качества образования и олимпиад школьников</a:t>
          </a:r>
          <a:endParaRPr lang="ru-RU" sz="1600" b="1" dirty="0"/>
        </a:p>
      </dgm:t>
    </dgm:pt>
    <dgm:pt modelId="{DF56F97B-A063-489A-BEDC-1A43B648A0AE}" type="parTrans" cxnId="{DC3A5FED-E09B-478B-847D-1080FA614179}">
      <dgm:prSet/>
      <dgm:spPr/>
      <dgm:t>
        <a:bodyPr/>
        <a:lstStyle/>
        <a:p>
          <a:endParaRPr lang="ru-RU"/>
        </a:p>
      </dgm:t>
    </dgm:pt>
    <dgm:pt modelId="{19D42E03-DF0B-421F-9EC6-5B6E8FEFD6EF}" type="sibTrans" cxnId="{DC3A5FED-E09B-478B-847D-1080FA614179}">
      <dgm:prSet/>
      <dgm:spPr/>
      <dgm:t>
        <a:bodyPr/>
        <a:lstStyle/>
        <a:p>
          <a:endParaRPr lang="ru-RU"/>
        </a:p>
      </dgm:t>
    </dgm:pt>
    <dgm:pt modelId="{5CD663D8-E11C-49C3-9CFD-3F9A29301887}">
      <dgm:prSet phldrT="[Текст]" custT="1"/>
      <dgm:spPr/>
      <dgm:t>
        <a:bodyPr/>
        <a:lstStyle/>
        <a:p>
          <a:r>
            <a:rPr lang="ru-RU" sz="1600" b="1" dirty="0" smtClean="0"/>
            <a:t>2.3. </a:t>
          </a:r>
          <a:r>
            <a:rPr lang="ru-RU" sz="1600" b="1" dirty="0" smtClean="0">
              <a:effectLst/>
            </a:rPr>
            <a:t>Система методической работы</a:t>
          </a:r>
          <a:endParaRPr lang="ru-RU" sz="1600" b="1" dirty="0"/>
        </a:p>
      </dgm:t>
    </dgm:pt>
    <dgm:pt modelId="{CB8EA652-5118-4812-8A44-514DEBFF6D98}" type="parTrans" cxnId="{227E2809-8676-4189-A59C-29522D1471CD}">
      <dgm:prSet/>
      <dgm:spPr/>
      <dgm:t>
        <a:bodyPr/>
        <a:lstStyle/>
        <a:p>
          <a:endParaRPr lang="ru-RU"/>
        </a:p>
      </dgm:t>
    </dgm:pt>
    <dgm:pt modelId="{D4289AAD-9A1D-4979-97A9-3EE711BF3859}" type="sibTrans" cxnId="{227E2809-8676-4189-A59C-29522D1471CD}">
      <dgm:prSet/>
      <dgm:spPr/>
      <dgm:t>
        <a:bodyPr/>
        <a:lstStyle/>
        <a:p>
          <a:endParaRPr lang="ru-RU"/>
        </a:p>
      </dgm:t>
    </dgm:pt>
    <dgm:pt modelId="{8D651CB1-B5C1-413D-A076-C0E5948BEE8A}">
      <dgm:prSet phldrT="[Текст]" custT="1"/>
      <dgm:spPr/>
      <dgm:t>
        <a:bodyPr/>
        <a:lstStyle/>
        <a:p>
          <a:r>
            <a:rPr lang="ru-RU" sz="1600" b="1" dirty="0" smtClean="0"/>
            <a:t>1.3. </a:t>
          </a:r>
          <a:r>
            <a:rPr lang="ru-RU" sz="1600" b="1" dirty="0" smtClean="0">
              <a:effectLst/>
            </a:rPr>
            <a:t>Система выявления, поддержки и развития способностей и талантов у детей и молодежи</a:t>
          </a:r>
          <a:endParaRPr lang="ru-RU" sz="1600" b="1" dirty="0"/>
        </a:p>
      </dgm:t>
    </dgm:pt>
    <dgm:pt modelId="{4CA8C519-C37D-4C2C-A187-A60665AB16C0}" type="parTrans" cxnId="{6763300E-575F-45D2-A258-CFCB3A2FC028}">
      <dgm:prSet/>
      <dgm:spPr/>
      <dgm:t>
        <a:bodyPr/>
        <a:lstStyle/>
        <a:p>
          <a:endParaRPr lang="ru-RU"/>
        </a:p>
      </dgm:t>
    </dgm:pt>
    <dgm:pt modelId="{081C5B6C-F8AD-4642-BB0F-54F67210D59B}" type="sibTrans" cxnId="{6763300E-575F-45D2-A258-CFCB3A2FC028}">
      <dgm:prSet/>
      <dgm:spPr/>
      <dgm:t>
        <a:bodyPr/>
        <a:lstStyle/>
        <a:p>
          <a:endParaRPr lang="ru-RU"/>
        </a:p>
      </dgm:t>
    </dgm:pt>
    <dgm:pt modelId="{A731D932-6FAB-4D8B-86B8-60D173EC71F3}">
      <dgm:prSet phldrT="[Текст]" custT="1"/>
      <dgm:spPr/>
      <dgm:t>
        <a:bodyPr/>
        <a:lstStyle/>
        <a:p>
          <a:r>
            <a:rPr lang="ru-RU" sz="1600" b="1" dirty="0" smtClean="0"/>
            <a:t>1.4.</a:t>
          </a:r>
          <a:r>
            <a:rPr lang="ru-RU" sz="1600" b="1" dirty="0" smtClean="0">
              <a:effectLst/>
            </a:rPr>
            <a:t>Система работы по самоопределению и профессиональной ориентации обучающихся</a:t>
          </a:r>
          <a:endParaRPr lang="ru-RU" sz="1600" b="1" dirty="0"/>
        </a:p>
      </dgm:t>
    </dgm:pt>
    <dgm:pt modelId="{E1A541A8-E235-4A9F-9951-C001EBD6F84F}" type="parTrans" cxnId="{F8B06DAE-A20C-4C70-A08B-83EA267EFF69}">
      <dgm:prSet/>
      <dgm:spPr/>
      <dgm:t>
        <a:bodyPr/>
        <a:lstStyle/>
        <a:p>
          <a:endParaRPr lang="ru-RU"/>
        </a:p>
      </dgm:t>
    </dgm:pt>
    <dgm:pt modelId="{31D95C38-4177-40BE-969F-96A192BDA038}" type="sibTrans" cxnId="{F8B06DAE-A20C-4C70-A08B-83EA267EFF69}">
      <dgm:prSet/>
      <dgm:spPr/>
      <dgm:t>
        <a:bodyPr/>
        <a:lstStyle/>
        <a:p>
          <a:endParaRPr lang="ru-RU"/>
        </a:p>
      </dgm:t>
    </dgm:pt>
    <dgm:pt modelId="{079A33DF-E2D3-40C9-A12B-920C45203DE2}">
      <dgm:prSet phldrT="[Текст]" custT="1"/>
      <dgm:spPr/>
      <dgm:t>
        <a:bodyPr/>
        <a:lstStyle/>
        <a:p>
          <a:r>
            <a:rPr lang="ru-RU" sz="1600" b="1" dirty="0" smtClean="0"/>
            <a:t>2.2. </a:t>
          </a:r>
          <a:r>
            <a:rPr lang="ru-RU" sz="1600" b="1" dirty="0" smtClean="0">
              <a:effectLst/>
            </a:rPr>
            <a:t>Система мониторинга эффективности руководителей образовательных организаций</a:t>
          </a:r>
          <a:endParaRPr lang="ru-RU" sz="1600" b="1" dirty="0"/>
        </a:p>
      </dgm:t>
    </dgm:pt>
    <dgm:pt modelId="{F4B150C7-9C93-4C75-8837-077AF6DBAED4}" type="parTrans" cxnId="{75B38D7B-87D6-4976-858C-89B8539E7DDB}">
      <dgm:prSet/>
      <dgm:spPr/>
      <dgm:t>
        <a:bodyPr/>
        <a:lstStyle/>
        <a:p>
          <a:endParaRPr lang="ru-RU"/>
        </a:p>
      </dgm:t>
    </dgm:pt>
    <dgm:pt modelId="{50F35EFC-7A55-4C07-B85C-324B18B1FAD8}" type="sibTrans" cxnId="{75B38D7B-87D6-4976-858C-89B8539E7DDB}">
      <dgm:prSet/>
      <dgm:spPr/>
      <dgm:t>
        <a:bodyPr/>
        <a:lstStyle/>
        <a:p>
          <a:endParaRPr lang="ru-RU"/>
        </a:p>
      </dgm:t>
    </dgm:pt>
    <dgm:pt modelId="{43D31B6C-7B4F-4515-BF68-508C98358DCB}">
      <dgm:prSet phldrT="[Текст]" custT="1"/>
      <dgm:spPr/>
      <dgm:t>
        <a:bodyPr/>
        <a:lstStyle/>
        <a:p>
          <a:r>
            <a:rPr lang="ru-RU" sz="1600" b="1" dirty="0" smtClean="0"/>
            <a:t>2.4. </a:t>
          </a:r>
          <a:r>
            <a:rPr lang="ru-RU" sz="1600" b="1" dirty="0" smtClean="0">
              <a:effectLst/>
            </a:rPr>
            <a:t>Система мониторинга качества дополнительного профессионального образования педагогических работников</a:t>
          </a:r>
          <a:endParaRPr lang="ru-RU" sz="1600" b="1" dirty="0"/>
        </a:p>
      </dgm:t>
    </dgm:pt>
    <dgm:pt modelId="{0A0F4EDC-70BB-4BA0-B162-600AD18CC247}" type="parTrans" cxnId="{77830F55-5D5D-42A4-9F83-F8C28B984EB8}">
      <dgm:prSet/>
      <dgm:spPr/>
      <dgm:t>
        <a:bodyPr/>
        <a:lstStyle/>
        <a:p>
          <a:endParaRPr lang="ru-RU"/>
        </a:p>
      </dgm:t>
    </dgm:pt>
    <dgm:pt modelId="{2EB65451-D896-48D6-AF08-AEA7E207F28C}" type="sibTrans" cxnId="{77830F55-5D5D-42A4-9F83-F8C28B984EB8}">
      <dgm:prSet/>
      <dgm:spPr/>
      <dgm:t>
        <a:bodyPr/>
        <a:lstStyle/>
        <a:p>
          <a:endParaRPr lang="ru-RU"/>
        </a:p>
      </dgm:t>
    </dgm:pt>
    <dgm:pt modelId="{1A5FC595-3169-4791-99F1-8D89310F8F57}">
      <dgm:prSet phldrT="[Текст]" custT="1"/>
      <dgm:spPr/>
      <dgm:t>
        <a:bodyPr/>
        <a:lstStyle/>
        <a:p>
          <a:r>
            <a:rPr lang="ru-RU" sz="1600" b="1" dirty="0" smtClean="0"/>
            <a:t>2.5. </a:t>
          </a:r>
          <a:r>
            <a:rPr lang="ru-RU" sz="1600" b="1" dirty="0" smtClean="0">
              <a:effectLst/>
            </a:rPr>
            <a:t>Система организации воспитания и социализации обучающихся</a:t>
          </a:r>
          <a:endParaRPr lang="ru-RU" sz="1600" b="1" dirty="0"/>
        </a:p>
      </dgm:t>
    </dgm:pt>
    <dgm:pt modelId="{14185254-ED4B-478F-9745-E26A11A9BC4B}" type="parTrans" cxnId="{4112AC42-0007-4405-A867-9848D435E990}">
      <dgm:prSet/>
      <dgm:spPr/>
      <dgm:t>
        <a:bodyPr/>
        <a:lstStyle/>
        <a:p>
          <a:endParaRPr lang="ru-RU"/>
        </a:p>
      </dgm:t>
    </dgm:pt>
    <dgm:pt modelId="{72CD9066-A27E-44CA-B6FB-B0E10E364EF3}" type="sibTrans" cxnId="{4112AC42-0007-4405-A867-9848D435E990}">
      <dgm:prSet/>
      <dgm:spPr/>
      <dgm:t>
        <a:bodyPr/>
        <a:lstStyle/>
        <a:p>
          <a:endParaRPr lang="ru-RU"/>
        </a:p>
      </dgm:t>
    </dgm:pt>
    <dgm:pt modelId="{92C24183-AC30-46D4-95E3-2C5034D2D5E0}" type="pres">
      <dgm:prSet presAssocID="{F82C759B-3AF2-411C-80C0-E2B0D23716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188670F-A667-4439-BB61-60C22A4FF3F3}" type="pres">
      <dgm:prSet presAssocID="{21167962-F7F5-40B5-8437-16E11ECC7142}" presName="root" presStyleCnt="0"/>
      <dgm:spPr/>
    </dgm:pt>
    <dgm:pt modelId="{3627BDC1-9C0F-4F53-B5F4-85BB6414D399}" type="pres">
      <dgm:prSet presAssocID="{21167962-F7F5-40B5-8437-16E11ECC7142}" presName="rootComposite" presStyleCnt="0"/>
      <dgm:spPr/>
    </dgm:pt>
    <dgm:pt modelId="{03194258-4431-4824-BB60-BA754FDE0FEF}" type="pres">
      <dgm:prSet presAssocID="{21167962-F7F5-40B5-8437-16E11ECC7142}" presName="rootText" presStyleLbl="node1" presStyleIdx="0" presStyleCnt="2" custScaleX="390938"/>
      <dgm:spPr/>
      <dgm:t>
        <a:bodyPr/>
        <a:lstStyle/>
        <a:p>
          <a:endParaRPr lang="ru-RU"/>
        </a:p>
      </dgm:t>
    </dgm:pt>
    <dgm:pt modelId="{84A0C384-6404-436A-BDDF-806B09B4D61A}" type="pres">
      <dgm:prSet presAssocID="{21167962-F7F5-40B5-8437-16E11ECC7142}" presName="rootConnector" presStyleLbl="node1" presStyleIdx="0" presStyleCnt="2"/>
      <dgm:spPr/>
      <dgm:t>
        <a:bodyPr/>
        <a:lstStyle/>
        <a:p>
          <a:endParaRPr lang="ru-RU"/>
        </a:p>
      </dgm:t>
    </dgm:pt>
    <dgm:pt modelId="{ACE4CBA9-8410-4A53-8F79-6ACCB9D6A3B1}" type="pres">
      <dgm:prSet presAssocID="{21167962-F7F5-40B5-8437-16E11ECC7142}" presName="childShape" presStyleCnt="0"/>
      <dgm:spPr/>
    </dgm:pt>
    <dgm:pt modelId="{FB38820F-F4C2-4CBE-BD69-D6746B1A63AD}" type="pres">
      <dgm:prSet presAssocID="{BA89EC9E-CC0A-4403-86E2-7E291E909027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9D947A3-714F-4582-AA18-97590F9C54EF}" type="pres">
      <dgm:prSet presAssocID="{8E8C0944-1BA1-47B8-A79C-603A212DEF77}" presName="childText" presStyleLbl="bgAcc1" presStyleIdx="0" presStyleCnt="9" custScaleX="36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807C4-DFA5-40C0-9AF4-022F897814AE}" type="pres">
      <dgm:prSet presAssocID="{49807B09-B857-4A1E-A5AF-E344ADA5B96F}" presName="Name13" presStyleLbl="parChTrans1D2" presStyleIdx="1" presStyleCnt="9"/>
      <dgm:spPr/>
      <dgm:t>
        <a:bodyPr/>
        <a:lstStyle/>
        <a:p>
          <a:endParaRPr lang="ru-RU"/>
        </a:p>
      </dgm:t>
    </dgm:pt>
    <dgm:pt modelId="{01B50D71-DDB6-4EDB-80AF-E0419C97F54D}" type="pres">
      <dgm:prSet presAssocID="{3F69FB30-16BA-473C-AF1B-24E5F1BF4365}" presName="childText" presStyleLbl="bgAcc1" presStyleIdx="1" presStyleCnt="9" custScaleX="421016" custScaleY="14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F8BF8-6ACA-41F2-86CA-FD41D07933CF}" type="pres">
      <dgm:prSet presAssocID="{4CA8C519-C37D-4C2C-A187-A60665AB16C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65B2E4AF-A87E-4F36-8DC0-9F15436F2188}" type="pres">
      <dgm:prSet presAssocID="{8D651CB1-B5C1-413D-A076-C0E5948BEE8A}" presName="childText" presStyleLbl="bgAcc1" presStyleIdx="2" presStyleCnt="9" custScaleX="436228" custLinFactNeighborY="15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31356-E98C-4214-87B8-63810AAD80CA}" type="pres">
      <dgm:prSet presAssocID="{E1A541A8-E235-4A9F-9951-C001EBD6F84F}" presName="Name13" presStyleLbl="parChTrans1D2" presStyleIdx="3" presStyleCnt="9"/>
      <dgm:spPr/>
      <dgm:t>
        <a:bodyPr/>
        <a:lstStyle/>
        <a:p>
          <a:endParaRPr lang="ru-RU"/>
        </a:p>
      </dgm:t>
    </dgm:pt>
    <dgm:pt modelId="{77DCA337-4903-4BC6-B5A4-DCF7FF14CBC3}" type="pres">
      <dgm:prSet presAssocID="{A731D932-6FAB-4D8B-86B8-60D173EC71F3}" presName="childText" presStyleLbl="bgAcc1" presStyleIdx="3" presStyleCnt="9" custScaleX="451501" custLinFactNeighborX="987" custLinFactNeighborY="25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6F813-DDDF-4448-9607-5F01CD370E78}" type="pres">
      <dgm:prSet presAssocID="{2426D319-4E13-4C88-BFDC-08E865669976}" presName="root" presStyleCnt="0"/>
      <dgm:spPr/>
    </dgm:pt>
    <dgm:pt modelId="{F1CBA3B9-6BF2-449F-B736-7C2F3B23E92D}" type="pres">
      <dgm:prSet presAssocID="{2426D319-4E13-4C88-BFDC-08E865669976}" presName="rootComposite" presStyleCnt="0"/>
      <dgm:spPr/>
    </dgm:pt>
    <dgm:pt modelId="{8BF7FEFD-9F3F-4F01-83FB-E83FB26B0E71}" type="pres">
      <dgm:prSet presAssocID="{2426D319-4E13-4C88-BFDC-08E865669976}" presName="rootText" presStyleLbl="node1" presStyleIdx="1" presStyleCnt="2" custScaleX="346985"/>
      <dgm:spPr/>
      <dgm:t>
        <a:bodyPr/>
        <a:lstStyle/>
        <a:p>
          <a:endParaRPr lang="ru-RU"/>
        </a:p>
      </dgm:t>
    </dgm:pt>
    <dgm:pt modelId="{D18D7176-257F-4620-ABBF-584071DF2EBF}" type="pres">
      <dgm:prSet presAssocID="{2426D319-4E13-4C88-BFDC-08E865669976}" presName="rootConnector" presStyleLbl="node1" presStyleIdx="1" presStyleCnt="2"/>
      <dgm:spPr/>
      <dgm:t>
        <a:bodyPr/>
        <a:lstStyle/>
        <a:p>
          <a:endParaRPr lang="ru-RU"/>
        </a:p>
      </dgm:t>
    </dgm:pt>
    <dgm:pt modelId="{49C8F195-2255-4564-A09A-07DC60CEAC83}" type="pres">
      <dgm:prSet presAssocID="{2426D319-4E13-4C88-BFDC-08E865669976}" presName="childShape" presStyleCnt="0"/>
      <dgm:spPr/>
    </dgm:pt>
    <dgm:pt modelId="{455DB001-826F-4D32-A729-CEC35EDD43C6}" type="pres">
      <dgm:prSet presAssocID="{DF56F97B-A063-489A-BEDC-1A43B648A0AE}" presName="Name13" presStyleLbl="parChTrans1D2" presStyleIdx="4" presStyleCnt="9"/>
      <dgm:spPr/>
      <dgm:t>
        <a:bodyPr/>
        <a:lstStyle/>
        <a:p>
          <a:endParaRPr lang="ru-RU"/>
        </a:p>
      </dgm:t>
    </dgm:pt>
    <dgm:pt modelId="{5E64B8D5-37C9-4254-B1A1-F2C7EB385CA1}" type="pres">
      <dgm:prSet presAssocID="{DE07BA36-745C-4246-8385-145A5812068F}" presName="childText" presStyleLbl="bgAcc1" presStyleIdx="4" presStyleCnt="9" custScaleX="470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B0327-C997-40A8-AF52-B33F017D7E41}" type="pres">
      <dgm:prSet presAssocID="{F4B150C7-9C93-4C75-8837-077AF6DBAED4}" presName="Name13" presStyleLbl="parChTrans1D2" presStyleIdx="5" presStyleCnt="9"/>
      <dgm:spPr/>
      <dgm:t>
        <a:bodyPr/>
        <a:lstStyle/>
        <a:p>
          <a:endParaRPr lang="ru-RU"/>
        </a:p>
      </dgm:t>
    </dgm:pt>
    <dgm:pt modelId="{AF113F97-4152-4DB0-B33D-8BBBE4D33513}" type="pres">
      <dgm:prSet presAssocID="{079A33DF-E2D3-40C9-A12B-920C45203DE2}" presName="childText" presStyleLbl="bgAcc1" presStyleIdx="5" presStyleCnt="9" custScaleX="474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DF3D7B-4DA6-48CB-B241-15016BAAE464}" type="pres">
      <dgm:prSet presAssocID="{CB8EA652-5118-4812-8A44-514DEBFF6D98}" presName="Name13" presStyleLbl="parChTrans1D2" presStyleIdx="6" presStyleCnt="9"/>
      <dgm:spPr/>
      <dgm:t>
        <a:bodyPr/>
        <a:lstStyle/>
        <a:p>
          <a:endParaRPr lang="ru-RU"/>
        </a:p>
      </dgm:t>
    </dgm:pt>
    <dgm:pt modelId="{07DDFE43-3A0F-4BD4-911F-843DCB1E404E}" type="pres">
      <dgm:prSet presAssocID="{5CD663D8-E11C-49C3-9CFD-3F9A29301887}" presName="childText" presStyleLbl="bgAcc1" presStyleIdx="6" presStyleCnt="9" custScaleX="476092" custScaleY="6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44824-BD9C-4372-A046-7F7F30FE5250}" type="pres">
      <dgm:prSet presAssocID="{0A0F4EDC-70BB-4BA0-B162-600AD18CC247}" presName="Name13" presStyleLbl="parChTrans1D2" presStyleIdx="7" presStyleCnt="9"/>
      <dgm:spPr/>
      <dgm:t>
        <a:bodyPr/>
        <a:lstStyle/>
        <a:p>
          <a:endParaRPr lang="ru-RU"/>
        </a:p>
      </dgm:t>
    </dgm:pt>
    <dgm:pt modelId="{69F4D1BC-9B70-4F02-997E-F7F0B33A735F}" type="pres">
      <dgm:prSet presAssocID="{43D31B6C-7B4F-4515-BF68-508C98358DCB}" presName="childText" presStyleLbl="bgAcc1" presStyleIdx="7" presStyleCnt="9" custScaleX="472402" custScaleY="119260" custLinFactNeighborX="591" custLinFactNeighborY="3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28D9-FBA7-4950-A169-BBBDF2621027}" type="pres">
      <dgm:prSet presAssocID="{14185254-ED4B-478F-9745-E26A11A9BC4B}" presName="Name13" presStyleLbl="parChTrans1D2" presStyleIdx="8" presStyleCnt="9"/>
      <dgm:spPr/>
      <dgm:t>
        <a:bodyPr/>
        <a:lstStyle/>
        <a:p>
          <a:endParaRPr lang="ru-RU"/>
        </a:p>
      </dgm:t>
    </dgm:pt>
    <dgm:pt modelId="{E5FDF6DE-218F-4513-A897-6140215CF048}" type="pres">
      <dgm:prSet presAssocID="{1A5FC595-3169-4791-99F1-8D89310F8F57}" presName="childText" presStyleLbl="bgAcc1" presStyleIdx="8" presStyleCnt="9" custScaleX="471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B8100-87D2-4A6A-BEC9-A280DB6069A5}" type="presOf" srcId="{DE07BA36-745C-4246-8385-145A5812068F}" destId="{5E64B8D5-37C9-4254-B1A1-F2C7EB385CA1}" srcOrd="0" destOrd="0" presId="urn:microsoft.com/office/officeart/2005/8/layout/hierarchy3"/>
    <dgm:cxn modelId="{77830F55-5D5D-42A4-9F83-F8C28B984EB8}" srcId="{2426D319-4E13-4C88-BFDC-08E865669976}" destId="{43D31B6C-7B4F-4515-BF68-508C98358DCB}" srcOrd="3" destOrd="0" parTransId="{0A0F4EDC-70BB-4BA0-B162-600AD18CC247}" sibTransId="{2EB65451-D896-48D6-AF08-AEA7E207F28C}"/>
    <dgm:cxn modelId="{DC3A5FED-E09B-478B-847D-1080FA614179}" srcId="{2426D319-4E13-4C88-BFDC-08E865669976}" destId="{DE07BA36-745C-4246-8385-145A5812068F}" srcOrd="0" destOrd="0" parTransId="{DF56F97B-A063-489A-BEDC-1A43B648A0AE}" sibTransId="{19D42E03-DF0B-421F-9EC6-5B6E8FEFD6EF}"/>
    <dgm:cxn modelId="{4DBC1A6A-B3FF-4A7F-95CF-8A8B6EBCF79E}" type="presOf" srcId="{21167962-F7F5-40B5-8437-16E11ECC7142}" destId="{84A0C384-6404-436A-BDDF-806B09B4D61A}" srcOrd="1" destOrd="0" presId="urn:microsoft.com/office/officeart/2005/8/layout/hierarchy3"/>
    <dgm:cxn modelId="{64D119F5-16E5-4923-A459-1F3CB0516CFC}" type="presOf" srcId="{079A33DF-E2D3-40C9-A12B-920C45203DE2}" destId="{AF113F97-4152-4DB0-B33D-8BBBE4D33513}" srcOrd="0" destOrd="0" presId="urn:microsoft.com/office/officeart/2005/8/layout/hierarchy3"/>
    <dgm:cxn modelId="{E4989F98-FF5C-43DF-96D0-BCE6AD33750C}" type="presOf" srcId="{8E8C0944-1BA1-47B8-A79C-603A212DEF77}" destId="{09D947A3-714F-4582-AA18-97590F9C54EF}" srcOrd="0" destOrd="0" presId="urn:microsoft.com/office/officeart/2005/8/layout/hierarchy3"/>
    <dgm:cxn modelId="{392E67A4-8757-4315-BA35-ED24E25FF770}" type="presOf" srcId="{BA89EC9E-CC0A-4403-86E2-7E291E909027}" destId="{FB38820F-F4C2-4CBE-BD69-D6746B1A63AD}" srcOrd="0" destOrd="0" presId="urn:microsoft.com/office/officeart/2005/8/layout/hierarchy3"/>
    <dgm:cxn modelId="{472CE8CD-5CE9-4030-8E86-98C4CB2BF858}" type="presOf" srcId="{21167962-F7F5-40B5-8437-16E11ECC7142}" destId="{03194258-4431-4824-BB60-BA754FDE0FEF}" srcOrd="0" destOrd="0" presId="urn:microsoft.com/office/officeart/2005/8/layout/hierarchy3"/>
    <dgm:cxn modelId="{75B38D7B-87D6-4976-858C-89B8539E7DDB}" srcId="{2426D319-4E13-4C88-BFDC-08E865669976}" destId="{079A33DF-E2D3-40C9-A12B-920C45203DE2}" srcOrd="1" destOrd="0" parTransId="{F4B150C7-9C93-4C75-8837-077AF6DBAED4}" sibTransId="{50F35EFC-7A55-4C07-B85C-324B18B1FAD8}"/>
    <dgm:cxn modelId="{E1A22A9E-CCA6-4083-95AF-FF2CCE1B9993}" srcId="{21167962-F7F5-40B5-8437-16E11ECC7142}" destId="{3F69FB30-16BA-473C-AF1B-24E5F1BF4365}" srcOrd="1" destOrd="0" parTransId="{49807B09-B857-4A1E-A5AF-E344ADA5B96F}" sibTransId="{07601B28-A851-48D0-8CDC-F8A25D71B876}"/>
    <dgm:cxn modelId="{79C350C6-A4F9-4D59-A3A6-7A855C6127E9}" type="presOf" srcId="{E1A541A8-E235-4A9F-9951-C001EBD6F84F}" destId="{8D231356-E98C-4214-87B8-63810AAD80CA}" srcOrd="0" destOrd="0" presId="urn:microsoft.com/office/officeart/2005/8/layout/hierarchy3"/>
    <dgm:cxn modelId="{681FEB36-CD83-4FB2-8F9C-1F532DDAFCA0}" type="presOf" srcId="{F4B150C7-9C93-4C75-8837-077AF6DBAED4}" destId="{321B0327-C997-40A8-AF52-B33F017D7E41}" srcOrd="0" destOrd="0" presId="urn:microsoft.com/office/officeart/2005/8/layout/hierarchy3"/>
    <dgm:cxn modelId="{E42A8D43-BF0D-46A1-8B0D-53BF6F256BA6}" srcId="{F82C759B-3AF2-411C-80C0-E2B0D2371618}" destId="{21167962-F7F5-40B5-8437-16E11ECC7142}" srcOrd="0" destOrd="0" parTransId="{B40BCFE6-AD64-4D74-A6ED-59A25390E924}" sibTransId="{696DC72E-642E-4829-9C5A-140039E487AC}"/>
    <dgm:cxn modelId="{7E1B3867-D572-4CE9-9F62-BFFC213CF03F}" type="presOf" srcId="{2426D319-4E13-4C88-BFDC-08E865669976}" destId="{D18D7176-257F-4620-ABBF-584071DF2EBF}" srcOrd="1" destOrd="0" presId="urn:microsoft.com/office/officeart/2005/8/layout/hierarchy3"/>
    <dgm:cxn modelId="{C94F870A-ECBC-4F2C-87A8-51209380BD7D}" type="presOf" srcId="{3F69FB30-16BA-473C-AF1B-24E5F1BF4365}" destId="{01B50D71-DDB6-4EDB-80AF-E0419C97F54D}" srcOrd="0" destOrd="0" presId="urn:microsoft.com/office/officeart/2005/8/layout/hierarchy3"/>
    <dgm:cxn modelId="{723E866D-D4FE-45C2-9FF3-4D4E768DDECB}" type="presOf" srcId="{2426D319-4E13-4C88-BFDC-08E865669976}" destId="{8BF7FEFD-9F3F-4F01-83FB-E83FB26B0E71}" srcOrd="0" destOrd="0" presId="urn:microsoft.com/office/officeart/2005/8/layout/hierarchy3"/>
    <dgm:cxn modelId="{227E2809-8676-4189-A59C-29522D1471CD}" srcId="{2426D319-4E13-4C88-BFDC-08E865669976}" destId="{5CD663D8-E11C-49C3-9CFD-3F9A29301887}" srcOrd="2" destOrd="0" parTransId="{CB8EA652-5118-4812-8A44-514DEBFF6D98}" sibTransId="{D4289AAD-9A1D-4979-97A9-3EE711BF3859}"/>
    <dgm:cxn modelId="{F8B06DAE-A20C-4C70-A08B-83EA267EFF69}" srcId="{21167962-F7F5-40B5-8437-16E11ECC7142}" destId="{A731D932-6FAB-4D8B-86B8-60D173EC71F3}" srcOrd="3" destOrd="0" parTransId="{E1A541A8-E235-4A9F-9951-C001EBD6F84F}" sibTransId="{31D95C38-4177-40BE-969F-96A192BDA038}"/>
    <dgm:cxn modelId="{0C2F9B3D-15AA-43BD-B1AE-0C17582020E1}" type="presOf" srcId="{F82C759B-3AF2-411C-80C0-E2B0D2371618}" destId="{92C24183-AC30-46D4-95E3-2C5034D2D5E0}" srcOrd="0" destOrd="0" presId="urn:microsoft.com/office/officeart/2005/8/layout/hierarchy3"/>
    <dgm:cxn modelId="{276F5A22-6A79-4669-9F22-5CD3B4F8D9ED}" type="presOf" srcId="{CB8EA652-5118-4812-8A44-514DEBFF6D98}" destId="{C6DF3D7B-4DA6-48CB-B241-15016BAAE464}" srcOrd="0" destOrd="0" presId="urn:microsoft.com/office/officeart/2005/8/layout/hierarchy3"/>
    <dgm:cxn modelId="{CC9F2C26-EE28-4FE0-B0A5-861F39A16ADD}" type="presOf" srcId="{5CD663D8-E11C-49C3-9CFD-3F9A29301887}" destId="{07DDFE43-3A0F-4BD4-911F-843DCB1E404E}" srcOrd="0" destOrd="0" presId="urn:microsoft.com/office/officeart/2005/8/layout/hierarchy3"/>
    <dgm:cxn modelId="{6763300E-575F-45D2-A258-CFCB3A2FC028}" srcId="{21167962-F7F5-40B5-8437-16E11ECC7142}" destId="{8D651CB1-B5C1-413D-A076-C0E5948BEE8A}" srcOrd="2" destOrd="0" parTransId="{4CA8C519-C37D-4C2C-A187-A60665AB16C0}" sibTransId="{081C5B6C-F8AD-4642-BB0F-54F67210D59B}"/>
    <dgm:cxn modelId="{B4B77AD3-6C19-49DC-BCD7-F22F2B8989E4}" type="presOf" srcId="{43D31B6C-7B4F-4515-BF68-508C98358DCB}" destId="{69F4D1BC-9B70-4F02-997E-F7F0B33A735F}" srcOrd="0" destOrd="0" presId="urn:microsoft.com/office/officeart/2005/8/layout/hierarchy3"/>
    <dgm:cxn modelId="{4F71B91A-EB9B-4D38-AAA5-2D16528EA7F0}" type="presOf" srcId="{DF56F97B-A063-489A-BEDC-1A43B648A0AE}" destId="{455DB001-826F-4D32-A729-CEC35EDD43C6}" srcOrd="0" destOrd="0" presId="urn:microsoft.com/office/officeart/2005/8/layout/hierarchy3"/>
    <dgm:cxn modelId="{77C75A72-4D63-49CD-9571-F01FDF8D708F}" type="presOf" srcId="{14185254-ED4B-478F-9745-E26A11A9BC4B}" destId="{6B5C28D9-FBA7-4950-A169-BBBDF2621027}" srcOrd="0" destOrd="0" presId="urn:microsoft.com/office/officeart/2005/8/layout/hierarchy3"/>
    <dgm:cxn modelId="{92E79C58-D88D-4FAF-B0A1-77FAC84EB1F8}" type="presOf" srcId="{4CA8C519-C37D-4C2C-A187-A60665AB16C0}" destId="{B1CF8BF8-6ACA-41F2-86CA-FD41D07933CF}" srcOrd="0" destOrd="0" presId="urn:microsoft.com/office/officeart/2005/8/layout/hierarchy3"/>
    <dgm:cxn modelId="{2BEE42BA-47E4-48EA-AD15-385433984634}" type="presOf" srcId="{8D651CB1-B5C1-413D-A076-C0E5948BEE8A}" destId="{65B2E4AF-A87E-4F36-8DC0-9F15436F2188}" srcOrd="0" destOrd="0" presId="urn:microsoft.com/office/officeart/2005/8/layout/hierarchy3"/>
    <dgm:cxn modelId="{05A8FBFF-BA09-459C-989E-F04D86BE6864}" type="presOf" srcId="{A731D932-6FAB-4D8B-86B8-60D173EC71F3}" destId="{77DCA337-4903-4BC6-B5A4-DCF7FF14CBC3}" srcOrd="0" destOrd="0" presId="urn:microsoft.com/office/officeart/2005/8/layout/hierarchy3"/>
    <dgm:cxn modelId="{3E7DBBBA-A3ED-4822-94E3-10AC8D023E9C}" srcId="{F82C759B-3AF2-411C-80C0-E2B0D2371618}" destId="{2426D319-4E13-4C88-BFDC-08E865669976}" srcOrd="1" destOrd="0" parTransId="{95E55AE3-111A-436C-968E-09F1E97FFF53}" sibTransId="{473A25E0-D80E-4311-B146-481D89E21CD4}"/>
    <dgm:cxn modelId="{8F0E5F41-E851-482B-8A6A-FEE1AA480FC1}" type="presOf" srcId="{1A5FC595-3169-4791-99F1-8D89310F8F57}" destId="{E5FDF6DE-218F-4513-A897-6140215CF048}" srcOrd="0" destOrd="0" presId="urn:microsoft.com/office/officeart/2005/8/layout/hierarchy3"/>
    <dgm:cxn modelId="{84E5BCB4-60ED-4FB3-A3F8-E01F41E61E82}" type="presOf" srcId="{49807B09-B857-4A1E-A5AF-E344ADA5B96F}" destId="{7B7807C4-DFA5-40C0-9AF4-022F897814AE}" srcOrd="0" destOrd="0" presId="urn:microsoft.com/office/officeart/2005/8/layout/hierarchy3"/>
    <dgm:cxn modelId="{4D83063C-04B8-424A-8220-F51B651530BA}" srcId="{21167962-F7F5-40B5-8437-16E11ECC7142}" destId="{8E8C0944-1BA1-47B8-A79C-603A212DEF77}" srcOrd="0" destOrd="0" parTransId="{BA89EC9E-CC0A-4403-86E2-7E291E909027}" sibTransId="{0978EB0A-5051-42D3-B844-8B5738C07086}"/>
    <dgm:cxn modelId="{4112AC42-0007-4405-A867-9848D435E990}" srcId="{2426D319-4E13-4C88-BFDC-08E865669976}" destId="{1A5FC595-3169-4791-99F1-8D89310F8F57}" srcOrd="4" destOrd="0" parTransId="{14185254-ED4B-478F-9745-E26A11A9BC4B}" sibTransId="{72CD9066-A27E-44CA-B6FB-B0E10E364EF3}"/>
    <dgm:cxn modelId="{B46CA492-EE81-4991-9B8D-DADFC9FE752A}" type="presOf" srcId="{0A0F4EDC-70BB-4BA0-B162-600AD18CC247}" destId="{68744824-BD9C-4372-A046-7F7F30FE5250}" srcOrd="0" destOrd="0" presId="urn:microsoft.com/office/officeart/2005/8/layout/hierarchy3"/>
    <dgm:cxn modelId="{3E8183A7-CB0D-4E79-8431-1697C54D83C3}" type="presParOf" srcId="{92C24183-AC30-46D4-95E3-2C5034D2D5E0}" destId="{3188670F-A667-4439-BB61-60C22A4FF3F3}" srcOrd="0" destOrd="0" presId="urn:microsoft.com/office/officeart/2005/8/layout/hierarchy3"/>
    <dgm:cxn modelId="{3A2AA177-E8A7-4081-835A-15B79E3A0CA3}" type="presParOf" srcId="{3188670F-A667-4439-BB61-60C22A4FF3F3}" destId="{3627BDC1-9C0F-4F53-B5F4-85BB6414D399}" srcOrd="0" destOrd="0" presId="urn:microsoft.com/office/officeart/2005/8/layout/hierarchy3"/>
    <dgm:cxn modelId="{DEF4A27F-5474-4BEC-B8E7-D43093C7089A}" type="presParOf" srcId="{3627BDC1-9C0F-4F53-B5F4-85BB6414D399}" destId="{03194258-4431-4824-BB60-BA754FDE0FEF}" srcOrd="0" destOrd="0" presId="urn:microsoft.com/office/officeart/2005/8/layout/hierarchy3"/>
    <dgm:cxn modelId="{3E05DA6C-EA03-4E61-93EF-D52547E4BBFB}" type="presParOf" srcId="{3627BDC1-9C0F-4F53-B5F4-85BB6414D399}" destId="{84A0C384-6404-436A-BDDF-806B09B4D61A}" srcOrd="1" destOrd="0" presId="urn:microsoft.com/office/officeart/2005/8/layout/hierarchy3"/>
    <dgm:cxn modelId="{D8D7C5E0-9F4E-4E96-8E23-7E2E30857E75}" type="presParOf" srcId="{3188670F-A667-4439-BB61-60C22A4FF3F3}" destId="{ACE4CBA9-8410-4A53-8F79-6ACCB9D6A3B1}" srcOrd="1" destOrd="0" presId="urn:microsoft.com/office/officeart/2005/8/layout/hierarchy3"/>
    <dgm:cxn modelId="{87CC7EB7-8D9E-4650-BE6D-882B7C62F377}" type="presParOf" srcId="{ACE4CBA9-8410-4A53-8F79-6ACCB9D6A3B1}" destId="{FB38820F-F4C2-4CBE-BD69-D6746B1A63AD}" srcOrd="0" destOrd="0" presId="urn:microsoft.com/office/officeart/2005/8/layout/hierarchy3"/>
    <dgm:cxn modelId="{7B7EB44D-DDB9-4A11-89B5-8CF92BAEC85D}" type="presParOf" srcId="{ACE4CBA9-8410-4A53-8F79-6ACCB9D6A3B1}" destId="{09D947A3-714F-4582-AA18-97590F9C54EF}" srcOrd="1" destOrd="0" presId="urn:microsoft.com/office/officeart/2005/8/layout/hierarchy3"/>
    <dgm:cxn modelId="{68250D86-2387-41AA-8853-C2F58FB6B928}" type="presParOf" srcId="{ACE4CBA9-8410-4A53-8F79-6ACCB9D6A3B1}" destId="{7B7807C4-DFA5-40C0-9AF4-022F897814AE}" srcOrd="2" destOrd="0" presId="urn:microsoft.com/office/officeart/2005/8/layout/hierarchy3"/>
    <dgm:cxn modelId="{C5E103A5-7DB9-4A40-B041-8AEACDC7A19A}" type="presParOf" srcId="{ACE4CBA9-8410-4A53-8F79-6ACCB9D6A3B1}" destId="{01B50D71-DDB6-4EDB-80AF-E0419C97F54D}" srcOrd="3" destOrd="0" presId="urn:microsoft.com/office/officeart/2005/8/layout/hierarchy3"/>
    <dgm:cxn modelId="{28BE9616-E6F2-41B5-A7DB-E9C532A9317E}" type="presParOf" srcId="{ACE4CBA9-8410-4A53-8F79-6ACCB9D6A3B1}" destId="{B1CF8BF8-6ACA-41F2-86CA-FD41D07933CF}" srcOrd="4" destOrd="0" presId="urn:microsoft.com/office/officeart/2005/8/layout/hierarchy3"/>
    <dgm:cxn modelId="{A362D82D-55D2-45A9-8DD9-DE1F500FB760}" type="presParOf" srcId="{ACE4CBA9-8410-4A53-8F79-6ACCB9D6A3B1}" destId="{65B2E4AF-A87E-4F36-8DC0-9F15436F2188}" srcOrd="5" destOrd="0" presId="urn:microsoft.com/office/officeart/2005/8/layout/hierarchy3"/>
    <dgm:cxn modelId="{56B3E1C9-5B31-4942-9870-42C6F8DFD132}" type="presParOf" srcId="{ACE4CBA9-8410-4A53-8F79-6ACCB9D6A3B1}" destId="{8D231356-E98C-4214-87B8-63810AAD80CA}" srcOrd="6" destOrd="0" presId="urn:microsoft.com/office/officeart/2005/8/layout/hierarchy3"/>
    <dgm:cxn modelId="{D1A45A36-5A17-464A-9C3A-65309840D53B}" type="presParOf" srcId="{ACE4CBA9-8410-4A53-8F79-6ACCB9D6A3B1}" destId="{77DCA337-4903-4BC6-B5A4-DCF7FF14CBC3}" srcOrd="7" destOrd="0" presId="urn:microsoft.com/office/officeart/2005/8/layout/hierarchy3"/>
    <dgm:cxn modelId="{82993DF4-91C3-4E23-AA77-15690F1E859F}" type="presParOf" srcId="{92C24183-AC30-46D4-95E3-2C5034D2D5E0}" destId="{06A6F813-DDDF-4448-9607-5F01CD370E78}" srcOrd="1" destOrd="0" presId="urn:microsoft.com/office/officeart/2005/8/layout/hierarchy3"/>
    <dgm:cxn modelId="{33B853DB-C4CF-45AE-813E-DA01C76C1264}" type="presParOf" srcId="{06A6F813-DDDF-4448-9607-5F01CD370E78}" destId="{F1CBA3B9-6BF2-449F-B736-7C2F3B23E92D}" srcOrd="0" destOrd="0" presId="urn:microsoft.com/office/officeart/2005/8/layout/hierarchy3"/>
    <dgm:cxn modelId="{E620ABDF-173F-4E70-B13E-B33E31F84B3C}" type="presParOf" srcId="{F1CBA3B9-6BF2-449F-B736-7C2F3B23E92D}" destId="{8BF7FEFD-9F3F-4F01-83FB-E83FB26B0E71}" srcOrd="0" destOrd="0" presId="urn:microsoft.com/office/officeart/2005/8/layout/hierarchy3"/>
    <dgm:cxn modelId="{B89E30E2-CD10-4948-97F2-C4ACED4FB760}" type="presParOf" srcId="{F1CBA3B9-6BF2-449F-B736-7C2F3B23E92D}" destId="{D18D7176-257F-4620-ABBF-584071DF2EBF}" srcOrd="1" destOrd="0" presId="urn:microsoft.com/office/officeart/2005/8/layout/hierarchy3"/>
    <dgm:cxn modelId="{8CF49DE6-1504-4C2C-A39A-B4A004D9E3B5}" type="presParOf" srcId="{06A6F813-DDDF-4448-9607-5F01CD370E78}" destId="{49C8F195-2255-4564-A09A-07DC60CEAC83}" srcOrd="1" destOrd="0" presId="urn:microsoft.com/office/officeart/2005/8/layout/hierarchy3"/>
    <dgm:cxn modelId="{F0293AD6-069A-4267-8AB5-3E32B4BA13C0}" type="presParOf" srcId="{49C8F195-2255-4564-A09A-07DC60CEAC83}" destId="{455DB001-826F-4D32-A729-CEC35EDD43C6}" srcOrd="0" destOrd="0" presId="urn:microsoft.com/office/officeart/2005/8/layout/hierarchy3"/>
    <dgm:cxn modelId="{172CC4D9-692B-4BA3-80A9-A23BB642C0AF}" type="presParOf" srcId="{49C8F195-2255-4564-A09A-07DC60CEAC83}" destId="{5E64B8D5-37C9-4254-B1A1-F2C7EB385CA1}" srcOrd="1" destOrd="0" presId="urn:microsoft.com/office/officeart/2005/8/layout/hierarchy3"/>
    <dgm:cxn modelId="{55F8A433-9DD8-4464-8FE9-1F4D4F197E9B}" type="presParOf" srcId="{49C8F195-2255-4564-A09A-07DC60CEAC83}" destId="{321B0327-C997-40A8-AF52-B33F017D7E41}" srcOrd="2" destOrd="0" presId="urn:microsoft.com/office/officeart/2005/8/layout/hierarchy3"/>
    <dgm:cxn modelId="{D2F40A18-ED29-4D62-8E58-24BFDA1A05E4}" type="presParOf" srcId="{49C8F195-2255-4564-A09A-07DC60CEAC83}" destId="{AF113F97-4152-4DB0-B33D-8BBBE4D33513}" srcOrd="3" destOrd="0" presId="urn:microsoft.com/office/officeart/2005/8/layout/hierarchy3"/>
    <dgm:cxn modelId="{5C7DE024-95D1-422E-8233-8788F0D10889}" type="presParOf" srcId="{49C8F195-2255-4564-A09A-07DC60CEAC83}" destId="{C6DF3D7B-4DA6-48CB-B241-15016BAAE464}" srcOrd="4" destOrd="0" presId="urn:microsoft.com/office/officeart/2005/8/layout/hierarchy3"/>
    <dgm:cxn modelId="{FC382573-5828-4111-B40C-AD5B94AC0EB5}" type="presParOf" srcId="{49C8F195-2255-4564-A09A-07DC60CEAC83}" destId="{07DDFE43-3A0F-4BD4-911F-843DCB1E404E}" srcOrd="5" destOrd="0" presId="urn:microsoft.com/office/officeart/2005/8/layout/hierarchy3"/>
    <dgm:cxn modelId="{D8E8157B-DFA2-40DB-BAEF-561FD1B7BE9A}" type="presParOf" srcId="{49C8F195-2255-4564-A09A-07DC60CEAC83}" destId="{68744824-BD9C-4372-A046-7F7F30FE5250}" srcOrd="6" destOrd="0" presId="urn:microsoft.com/office/officeart/2005/8/layout/hierarchy3"/>
    <dgm:cxn modelId="{9BE72A49-9E69-454C-AD85-5338B6027E36}" type="presParOf" srcId="{49C8F195-2255-4564-A09A-07DC60CEAC83}" destId="{69F4D1BC-9B70-4F02-997E-F7F0B33A735F}" srcOrd="7" destOrd="0" presId="urn:microsoft.com/office/officeart/2005/8/layout/hierarchy3"/>
    <dgm:cxn modelId="{E5BBE6DF-4D6C-4DCF-8E4F-4AEDACDEDD18}" type="presParOf" srcId="{49C8F195-2255-4564-A09A-07DC60CEAC83}" destId="{6B5C28D9-FBA7-4950-A169-BBBDF2621027}" srcOrd="8" destOrd="0" presId="urn:microsoft.com/office/officeart/2005/8/layout/hierarchy3"/>
    <dgm:cxn modelId="{81E7FA3D-AF19-4522-80F0-575C3726E411}" type="presParOf" srcId="{49C8F195-2255-4564-A09A-07DC60CEAC83}" destId="{E5FDF6DE-218F-4513-A897-6140215CF04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54BF7-5265-4D4D-B477-33F2B5967C00}" type="doc">
      <dgm:prSet loTypeId="urn:microsoft.com/office/officeart/2005/8/layout/cycle6" loCatId="cycle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6F4BD8A6-F41C-4A4A-B3FB-6C0D21D465A5}">
      <dgm:prSet phldrT="[Текст]" custT="1"/>
      <dgm:spPr/>
      <dgm:t>
        <a:bodyPr/>
        <a:lstStyle/>
        <a:p>
          <a:r>
            <a:rPr lang="ru-RU" sz="2400" b="1" dirty="0" smtClean="0"/>
            <a:t>Цель</a:t>
          </a:r>
          <a:endParaRPr lang="ru-RU" sz="2400" b="1" dirty="0"/>
        </a:p>
      </dgm:t>
    </dgm:pt>
    <dgm:pt modelId="{F7C5CC05-5A19-495C-BC8F-9F99B8127615}" type="parTrans" cxnId="{C95CDDCE-2EE8-4106-86BA-13165287FECB}">
      <dgm:prSet/>
      <dgm:spPr/>
      <dgm:t>
        <a:bodyPr/>
        <a:lstStyle/>
        <a:p>
          <a:endParaRPr lang="ru-RU"/>
        </a:p>
      </dgm:t>
    </dgm:pt>
    <dgm:pt modelId="{A9D7E186-B5ED-4F82-9BA9-3AFFB7F80861}" type="sibTrans" cxnId="{C95CDDCE-2EE8-4106-86BA-13165287FECB}">
      <dgm:prSet/>
      <dgm:spPr/>
      <dgm:t>
        <a:bodyPr/>
        <a:lstStyle/>
        <a:p>
          <a:endParaRPr lang="ru-RU"/>
        </a:p>
      </dgm:t>
    </dgm:pt>
    <dgm:pt modelId="{A05DEC94-DF49-463D-B4F4-880E28921D17}">
      <dgm:prSet phldrT="[Текст]" custT="1"/>
      <dgm:spPr/>
      <dgm:t>
        <a:bodyPr/>
        <a:lstStyle/>
        <a:p>
          <a:r>
            <a:rPr lang="ru-RU" sz="2400" b="1" dirty="0" smtClean="0"/>
            <a:t>Показатели, методы сбора информации</a:t>
          </a:r>
          <a:endParaRPr lang="ru-RU" sz="2400" b="1" dirty="0"/>
        </a:p>
      </dgm:t>
    </dgm:pt>
    <dgm:pt modelId="{8927A74F-3BB5-49FD-B912-0A7BC0969D30}" type="parTrans" cxnId="{936D1B5B-2FDA-4DBC-83AB-E940C3C5F1D4}">
      <dgm:prSet/>
      <dgm:spPr/>
      <dgm:t>
        <a:bodyPr/>
        <a:lstStyle/>
        <a:p>
          <a:endParaRPr lang="ru-RU"/>
        </a:p>
      </dgm:t>
    </dgm:pt>
    <dgm:pt modelId="{BED4FB8F-F835-4128-BD8F-7E4F95AA505B}" type="sibTrans" cxnId="{936D1B5B-2FDA-4DBC-83AB-E940C3C5F1D4}">
      <dgm:prSet/>
      <dgm:spPr/>
      <dgm:t>
        <a:bodyPr/>
        <a:lstStyle/>
        <a:p>
          <a:endParaRPr lang="ru-RU"/>
        </a:p>
      </dgm:t>
    </dgm:pt>
    <dgm:pt modelId="{32DEF4DD-5087-48BA-B6CA-6A70B5FE0A49}">
      <dgm:prSet phldrT="[Текст]" custT="1"/>
      <dgm:spPr/>
      <dgm:t>
        <a:bodyPr/>
        <a:lstStyle/>
        <a:p>
          <a:r>
            <a:rPr lang="ru-RU" sz="2400" b="1" dirty="0" smtClean="0"/>
            <a:t>Мониторинг</a:t>
          </a:r>
          <a:endParaRPr lang="ru-RU" sz="2400" b="1" dirty="0"/>
        </a:p>
      </dgm:t>
    </dgm:pt>
    <dgm:pt modelId="{79F12C43-A27F-4275-BA2E-007614AAD123}" type="parTrans" cxnId="{FF0508EF-939D-4DB0-A0BB-A5FC15C2DEDA}">
      <dgm:prSet/>
      <dgm:spPr/>
      <dgm:t>
        <a:bodyPr/>
        <a:lstStyle/>
        <a:p>
          <a:endParaRPr lang="ru-RU"/>
        </a:p>
      </dgm:t>
    </dgm:pt>
    <dgm:pt modelId="{AFB10762-2A35-4155-8B9E-E28265CE0E63}" type="sibTrans" cxnId="{FF0508EF-939D-4DB0-A0BB-A5FC15C2DEDA}">
      <dgm:prSet/>
      <dgm:spPr/>
      <dgm:t>
        <a:bodyPr/>
        <a:lstStyle/>
        <a:p>
          <a:endParaRPr lang="ru-RU"/>
        </a:p>
      </dgm:t>
    </dgm:pt>
    <dgm:pt modelId="{0265DE81-A4BA-4D07-ABF0-790E8290E001}">
      <dgm:prSet phldrT="[Текст]" custT="1"/>
      <dgm:spPr/>
      <dgm:t>
        <a:bodyPr/>
        <a:lstStyle/>
        <a:p>
          <a:r>
            <a:rPr lang="ru-RU" sz="2400" b="1" dirty="0" smtClean="0"/>
            <a:t>Анализ, адресные рекомендации</a:t>
          </a:r>
          <a:endParaRPr lang="ru-RU" sz="2400" b="1" dirty="0"/>
        </a:p>
      </dgm:t>
    </dgm:pt>
    <dgm:pt modelId="{00E981E6-1093-48FE-98AF-602377063EB4}" type="parTrans" cxnId="{18D545BD-4687-4616-880D-D16772585991}">
      <dgm:prSet/>
      <dgm:spPr/>
      <dgm:t>
        <a:bodyPr/>
        <a:lstStyle/>
        <a:p>
          <a:endParaRPr lang="ru-RU"/>
        </a:p>
      </dgm:t>
    </dgm:pt>
    <dgm:pt modelId="{F68880E7-E099-42D0-A38D-7B6CB20DE797}" type="sibTrans" cxnId="{18D545BD-4687-4616-880D-D16772585991}">
      <dgm:prSet/>
      <dgm:spPr/>
      <dgm:t>
        <a:bodyPr/>
        <a:lstStyle/>
        <a:p>
          <a:endParaRPr lang="ru-RU"/>
        </a:p>
      </dgm:t>
    </dgm:pt>
    <dgm:pt modelId="{34CB434E-EDDB-4AA4-9DC0-10BCA4195657}">
      <dgm:prSet phldrT="[Текст]" custT="1"/>
      <dgm:spPr/>
      <dgm:t>
        <a:bodyPr/>
        <a:lstStyle/>
        <a:p>
          <a:r>
            <a:rPr lang="ru-RU" sz="2400" b="1" dirty="0" smtClean="0"/>
            <a:t>Меры, управленческие решения</a:t>
          </a:r>
          <a:endParaRPr lang="ru-RU" sz="2400" b="1" dirty="0"/>
        </a:p>
      </dgm:t>
    </dgm:pt>
    <dgm:pt modelId="{B5BA2540-6141-466A-BCC0-9E7F9AD7340D}" type="parTrans" cxnId="{E472065E-45CF-4D2C-927B-B3D9496026F7}">
      <dgm:prSet/>
      <dgm:spPr/>
      <dgm:t>
        <a:bodyPr/>
        <a:lstStyle/>
        <a:p>
          <a:endParaRPr lang="ru-RU"/>
        </a:p>
      </dgm:t>
    </dgm:pt>
    <dgm:pt modelId="{D1C68D44-C874-4BED-8B30-58DEEFEAD13C}" type="sibTrans" cxnId="{E472065E-45CF-4D2C-927B-B3D9496026F7}">
      <dgm:prSet/>
      <dgm:spPr/>
      <dgm:t>
        <a:bodyPr/>
        <a:lstStyle/>
        <a:p>
          <a:endParaRPr lang="ru-RU"/>
        </a:p>
      </dgm:t>
    </dgm:pt>
    <dgm:pt modelId="{5835C2B5-D620-4C1B-8363-5091D83DA470}">
      <dgm:prSet phldrT="[Текст]" custT="1"/>
      <dgm:spPr/>
      <dgm:t>
        <a:bodyPr/>
        <a:lstStyle/>
        <a:p>
          <a:r>
            <a:rPr lang="ru-RU" sz="2400" b="1" dirty="0" smtClean="0"/>
            <a:t>Анализ эффективности принятых мер</a:t>
          </a:r>
          <a:endParaRPr lang="ru-RU" sz="2400" b="1" dirty="0"/>
        </a:p>
      </dgm:t>
    </dgm:pt>
    <dgm:pt modelId="{29C44081-BF79-4843-BFDA-F18CF2AE0B06}" type="parTrans" cxnId="{85F3489D-C519-47D2-BC25-2F0ECBD8D4CB}">
      <dgm:prSet/>
      <dgm:spPr/>
      <dgm:t>
        <a:bodyPr/>
        <a:lstStyle/>
        <a:p>
          <a:endParaRPr lang="ru-RU"/>
        </a:p>
      </dgm:t>
    </dgm:pt>
    <dgm:pt modelId="{ADDA6444-9ED4-4BA4-B531-408C386ADDE5}" type="sibTrans" cxnId="{85F3489D-C519-47D2-BC25-2F0ECBD8D4CB}">
      <dgm:prSet/>
      <dgm:spPr/>
      <dgm:t>
        <a:bodyPr/>
        <a:lstStyle/>
        <a:p>
          <a:endParaRPr lang="ru-RU"/>
        </a:p>
      </dgm:t>
    </dgm:pt>
    <dgm:pt modelId="{751D9B7D-5466-4657-B955-61CFC3094BEF}" type="pres">
      <dgm:prSet presAssocID="{89C54BF7-5265-4D4D-B477-33F2B5967C0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C24217-F70C-4C62-9B98-4B656B9E4E27}" type="pres">
      <dgm:prSet presAssocID="{6F4BD8A6-F41C-4A4A-B3FB-6C0D21D465A5}" presName="node" presStyleLbl="node1" presStyleIdx="0" presStyleCnt="6" custScaleX="126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EF554-03CB-4883-A6D3-E15429EEFEB9}" type="pres">
      <dgm:prSet presAssocID="{6F4BD8A6-F41C-4A4A-B3FB-6C0D21D465A5}" presName="spNode" presStyleCnt="0"/>
      <dgm:spPr/>
    </dgm:pt>
    <dgm:pt modelId="{40D473DD-C651-475B-9538-A0BAD3B3DBC3}" type="pres">
      <dgm:prSet presAssocID="{A9D7E186-B5ED-4F82-9BA9-3AFFB7F80861}" presName="sibTrans" presStyleLbl="sibTrans1D1" presStyleIdx="0" presStyleCnt="6"/>
      <dgm:spPr/>
      <dgm:t>
        <a:bodyPr/>
        <a:lstStyle/>
        <a:p>
          <a:endParaRPr lang="ru-RU"/>
        </a:p>
      </dgm:t>
    </dgm:pt>
    <dgm:pt modelId="{39761296-2497-4A28-B848-1676B0CDA0B6}" type="pres">
      <dgm:prSet presAssocID="{A05DEC94-DF49-463D-B4F4-880E28921D17}" presName="node" presStyleLbl="node1" presStyleIdx="1" presStyleCnt="6" custScaleX="284583" custRadScaleRad="108290" custRadScaleInc="10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9F45D-8DDE-41F7-8D2A-C78E1C87707D}" type="pres">
      <dgm:prSet presAssocID="{A05DEC94-DF49-463D-B4F4-880E28921D17}" presName="spNode" presStyleCnt="0"/>
      <dgm:spPr/>
    </dgm:pt>
    <dgm:pt modelId="{8B8427A2-1718-4789-B569-62E5D8C35104}" type="pres">
      <dgm:prSet presAssocID="{BED4FB8F-F835-4128-BD8F-7E4F95AA505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C09C69F5-A435-4582-90FF-A79646F87908}" type="pres">
      <dgm:prSet presAssocID="{32DEF4DD-5087-48BA-B6CA-6A70B5FE0A49}" presName="node" presStyleLbl="node1" presStyleIdx="2" presStyleCnt="6" custScaleX="180846" custRadScaleRad="101960" custRadScaleInc="-31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F3F8C-60D7-4AE9-9D70-D30D9E4D206F}" type="pres">
      <dgm:prSet presAssocID="{32DEF4DD-5087-48BA-B6CA-6A70B5FE0A49}" presName="spNode" presStyleCnt="0"/>
      <dgm:spPr/>
    </dgm:pt>
    <dgm:pt modelId="{A9AA3930-2B7A-46DA-A0D6-DF3141C09A7F}" type="pres">
      <dgm:prSet presAssocID="{AFB10762-2A35-4155-8B9E-E28265CE0E6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73CD03BE-F574-4B05-9135-0F224D7357AE}" type="pres">
      <dgm:prSet presAssocID="{0265DE81-A4BA-4D07-ABF0-790E8290E001}" presName="node" presStyleLbl="node1" presStyleIdx="3" presStyleCnt="6" custScaleX="217259" custRadScaleRad="99056" custRadScaleInc="-6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71E28-5900-405C-BEBD-8D11D8E6F3FA}" type="pres">
      <dgm:prSet presAssocID="{0265DE81-A4BA-4D07-ABF0-790E8290E001}" presName="spNode" presStyleCnt="0"/>
      <dgm:spPr/>
    </dgm:pt>
    <dgm:pt modelId="{356D0A8B-B5D4-42C7-9C2E-9D1430AF7203}" type="pres">
      <dgm:prSet presAssocID="{F68880E7-E099-42D0-A38D-7B6CB20DE79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92FD2D4-F4BB-43CC-B998-338CAC7A1152}" type="pres">
      <dgm:prSet presAssocID="{34CB434E-EDDB-4AA4-9DC0-10BCA4195657}" presName="node" presStyleLbl="node1" presStyleIdx="4" presStyleCnt="6" custScaleX="234100" custRadScaleRad="102454" custRadScaleInc="22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DD8D8-19EF-48E6-9C73-CFA41A7947FD}" type="pres">
      <dgm:prSet presAssocID="{34CB434E-EDDB-4AA4-9DC0-10BCA4195657}" presName="spNode" presStyleCnt="0"/>
      <dgm:spPr/>
    </dgm:pt>
    <dgm:pt modelId="{611BD144-B191-4F63-8255-A17325D74FA9}" type="pres">
      <dgm:prSet presAssocID="{D1C68D44-C874-4BED-8B30-58DEEFEAD13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B2903BFB-95D6-4520-945D-BF3B50CC3BC6}" type="pres">
      <dgm:prSet presAssocID="{5835C2B5-D620-4C1B-8363-5091D83DA470}" presName="node" presStyleLbl="node1" presStyleIdx="5" presStyleCnt="6" custScaleX="223109" custRadScaleRad="104364" custRadScaleInc="-1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C6EB4-1DFF-415B-8FE0-48983A04BF41}" type="pres">
      <dgm:prSet presAssocID="{5835C2B5-D620-4C1B-8363-5091D83DA470}" presName="spNode" presStyleCnt="0"/>
      <dgm:spPr/>
    </dgm:pt>
    <dgm:pt modelId="{E7FD61C1-C5BA-4350-90FA-1285435B3732}" type="pres">
      <dgm:prSet presAssocID="{ADDA6444-9ED4-4BA4-B531-408C386ADDE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403E2C09-9BA7-4417-AAD3-D9C75D08DF34}" type="presOf" srcId="{6F4BD8A6-F41C-4A4A-B3FB-6C0D21D465A5}" destId="{A3C24217-F70C-4C62-9B98-4B656B9E4E27}" srcOrd="0" destOrd="0" presId="urn:microsoft.com/office/officeart/2005/8/layout/cycle6"/>
    <dgm:cxn modelId="{E472065E-45CF-4D2C-927B-B3D9496026F7}" srcId="{89C54BF7-5265-4D4D-B477-33F2B5967C00}" destId="{34CB434E-EDDB-4AA4-9DC0-10BCA4195657}" srcOrd="4" destOrd="0" parTransId="{B5BA2540-6141-466A-BCC0-9E7F9AD7340D}" sibTransId="{D1C68D44-C874-4BED-8B30-58DEEFEAD13C}"/>
    <dgm:cxn modelId="{FF67D0F3-B96A-4487-B5F1-270273D7CA3D}" type="presOf" srcId="{5835C2B5-D620-4C1B-8363-5091D83DA470}" destId="{B2903BFB-95D6-4520-945D-BF3B50CC3BC6}" srcOrd="0" destOrd="0" presId="urn:microsoft.com/office/officeart/2005/8/layout/cycle6"/>
    <dgm:cxn modelId="{0D02DAEC-F578-4B8F-8E87-632AD7D7FFEF}" type="presOf" srcId="{A05DEC94-DF49-463D-B4F4-880E28921D17}" destId="{39761296-2497-4A28-B848-1676B0CDA0B6}" srcOrd="0" destOrd="0" presId="urn:microsoft.com/office/officeart/2005/8/layout/cycle6"/>
    <dgm:cxn modelId="{85F3489D-C519-47D2-BC25-2F0ECBD8D4CB}" srcId="{89C54BF7-5265-4D4D-B477-33F2B5967C00}" destId="{5835C2B5-D620-4C1B-8363-5091D83DA470}" srcOrd="5" destOrd="0" parTransId="{29C44081-BF79-4843-BFDA-F18CF2AE0B06}" sibTransId="{ADDA6444-9ED4-4BA4-B531-408C386ADDE5}"/>
    <dgm:cxn modelId="{DD7CEF25-79EB-488D-A9BB-1420F8E3063F}" type="presOf" srcId="{A9D7E186-B5ED-4F82-9BA9-3AFFB7F80861}" destId="{40D473DD-C651-475B-9538-A0BAD3B3DBC3}" srcOrd="0" destOrd="0" presId="urn:microsoft.com/office/officeart/2005/8/layout/cycle6"/>
    <dgm:cxn modelId="{FF0508EF-939D-4DB0-A0BB-A5FC15C2DEDA}" srcId="{89C54BF7-5265-4D4D-B477-33F2B5967C00}" destId="{32DEF4DD-5087-48BA-B6CA-6A70B5FE0A49}" srcOrd="2" destOrd="0" parTransId="{79F12C43-A27F-4275-BA2E-007614AAD123}" sibTransId="{AFB10762-2A35-4155-8B9E-E28265CE0E63}"/>
    <dgm:cxn modelId="{9A317F67-809F-42B1-B5A0-DD1D88062CFA}" type="presOf" srcId="{D1C68D44-C874-4BED-8B30-58DEEFEAD13C}" destId="{611BD144-B191-4F63-8255-A17325D74FA9}" srcOrd="0" destOrd="0" presId="urn:microsoft.com/office/officeart/2005/8/layout/cycle6"/>
    <dgm:cxn modelId="{F97ABC30-500B-41AC-89C0-8FAD90BE1AAE}" type="presOf" srcId="{89C54BF7-5265-4D4D-B477-33F2B5967C00}" destId="{751D9B7D-5466-4657-B955-61CFC3094BEF}" srcOrd="0" destOrd="0" presId="urn:microsoft.com/office/officeart/2005/8/layout/cycle6"/>
    <dgm:cxn modelId="{47153663-9F07-4D20-A08A-6B80B0A78277}" type="presOf" srcId="{32DEF4DD-5087-48BA-B6CA-6A70B5FE0A49}" destId="{C09C69F5-A435-4582-90FF-A79646F87908}" srcOrd="0" destOrd="0" presId="urn:microsoft.com/office/officeart/2005/8/layout/cycle6"/>
    <dgm:cxn modelId="{18D545BD-4687-4616-880D-D16772585991}" srcId="{89C54BF7-5265-4D4D-B477-33F2B5967C00}" destId="{0265DE81-A4BA-4D07-ABF0-790E8290E001}" srcOrd="3" destOrd="0" parTransId="{00E981E6-1093-48FE-98AF-602377063EB4}" sibTransId="{F68880E7-E099-42D0-A38D-7B6CB20DE797}"/>
    <dgm:cxn modelId="{87615720-4FCB-40DF-A8B6-B46A03ABD02F}" type="presOf" srcId="{34CB434E-EDDB-4AA4-9DC0-10BCA4195657}" destId="{E92FD2D4-F4BB-43CC-B998-338CAC7A1152}" srcOrd="0" destOrd="0" presId="urn:microsoft.com/office/officeart/2005/8/layout/cycle6"/>
    <dgm:cxn modelId="{936D1B5B-2FDA-4DBC-83AB-E940C3C5F1D4}" srcId="{89C54BF7-5265-4D4D-B477-33F2B5967C00}" destId="{A05DEC94-DF49-463D-B4F4-880E28921D17}" srcOrd="1" destOrd="0" parTransId="{8927A74F-3BB5-49FD-B912-0A7BC0969D30}" sibTransId="{BED4FB8F-F835-4128-BD8F-7E4F95AA505B}"/>
    <dgm:cxn modelId="{C95CDDCE-2EE8-4106-86BA-13165287FECB}" srcId="{89C54BF7-5265-4D4D-B477-33F2B5967C00}" destId="{6F4BD8A6-F41C-4A4A-B3FB-6C0D21D465A5}" srcOrd="0" destOrd="0" parTransId="{F7C5CC05-5A19-495C-BC8F-9F99B8127615}" sibTransId="{A9D7E186-B5ED-4F82-9BA9-3AFFB7F80861}"/>
    <dgm:cxn modelId="{1F018C81-D70F-4226-85E4-A92B45EE2666}" type="presOf" srcId="{AFB10762-2A35-4155-8B9E-E28265CE0E63}" destId="{A9AA3930-2B7A-46DA-A0D6-DF3141C09A7F}" srcOrd="0" destOrd="0" presId="urn:microsoft.com/office/officeart/2005/8/layout/cycle6"/>
    <dgm:cxn modelId="{E0E791CD-5E42-44D0-8FF5-DB0460132009}" type="presOf" srcId="{F68880E7-E099-42D0-A38D-7B6CB20DE797}" destId="{356D0A8B-B5D4-42C7-9C2E-9D1430AF7203}" srcOrd="0" destOrd="0" presId="urn:microsoft.com/office/officeart/2005/8/layout/cycle6"/>
    <dgm:cxn modelId="{71A6F19E-0D91-42CC-A458-0C8641078948}" type="presOf" srcId="{BED4FB8F-F835-4128-BD8F-7E4F95AA505B}" destId="{8B8427A2-1718-4789-B569-62E5D8C35104}" srcOrd="0" destOrd="0" presId="urn:microsoft.com/office/officeart/2005/8/layout/cycle6"/>
    <dgm:cxn modelId="{16DC3B0D-F61D-47E4-B256-08CF59A0E0C0}" type="presOf" srcId="{0265DE81-A4BA-4D07-ABF0-790E8290E001}" destId="{73CD03BE-F574-4B05-9135-0F224D7357AE}" srcOrd="0" destOrd="0" presId="urn:microsoft.com/office/officeart/2005/8/layout/cycle6"/>
    <dgm:cxn modelId="{05FAEFA2-4A88-4330-B97B-2C9B326D6DAC}" type="presOf" srcId="{ADDA6444-9ED4-4BA4-B531-408C386ADDE5}" destId="{E7FD61C1-C5BA-4350-90FA-1285435B3732}" srcOrd="0" destOrd="0" presId="urn:microsoft.com/office/officeart/2005/8/layout/cycle6"/>
    <dgm:cxn modelId="{77726E36-F911-4E89-860C-A94CE268116A}" type="presParOf" srcId="{751D9B7D-5466-4657-B955-61CFC3094BEF}" destId="{A3C24217-F70C-4C62-9B98-4B656B9E4E27}" srcOrd="0" destOrd="0" presId="urn:microsoft.com/office/officeart/2005/8/layout/cycle6"/>
    <dgm:cxn modelId="{9A334303-84F3-4025-B244-070F7F381421}" type="presParOf" srcId="{751D9B7D-5466-4657-B955-61CFC3094BEF}" destId="{44EEF554-03CB-4883-A6D3-E15429EEFEB9}" srcOrd="1" destOrd="0" presId="urn:microsoft.com/office/officeart/2005/8/layout/cycle6"/>
    <dgm:cxn modelId="{78927FC0-D3EC-4924-9A11-F8ED63C62107}" type="presParOf" srcId="{751D9B7D-5466-4657-B955-61CFC3094BEF}" destId="{40D473DD-C651-475B-9538-A0BAD3B3DBC3}" srcOrd="2" destOrd="0" presId="urn:microsoft.com/office/officeart/2005/8/layout/cycle6"/>
    <dgm:cxn modelId="{154A61D5-A65A-48A8-8871-7ACA04FFA2D5}" type="presParOf" srcId="{751D9B7D-5466-4657-B955-61CFC3094BEF}" destId="{39761296-2497-4A28-B848-1676B0CDA0B6}" srcOrd="3" destOrd="0" presId="urn:microsoft.com/office/officeart/2005/8/layout/cycle6"/>
    <dgm:cxn modelId="{F35D9523-475D-4FDF-9B6A-384856494C99}" type="presParOf" srcId="{751D9B7D-5466-4657-B955-61CFC3094BEF}" destId="{1469F45D-8DDE-41F7-8D2A-C78E1C87707D}" srcOrd="4" destOrd="0" presId="urn:microsoft.com/office/officeart/2005/8/layout/cycle6"/>
    <dgm:cxn modelId="{5DB2813B-D1F0-415A-ABC2-6A9262B527BD}" type="presParOf" srcId="{751D9B7D-5466-4657-B955-61CFC3094BEF}" destId="{8B8427A2-1718-4789-B569-62E5D8C35104}" srcOrd="5" destOrd="0" presId="urn:microsoft.com/office/officeart/2005/8/layout/cycle6"/>
    <dgm:cxn modelId="{8DF2B20F-7D6E-41BE-8BA8-DE9CD24BFB13}" type="presParOf" srcId="{751D9B7D-5466-4657-B955-61CFC3094BEF}" destId="{C09C69F5-A435-4582-90FF-A79646F87908}" srcOrd="6" destOrd="0" presId="urn:microsoft.com/office/officeart/2005/8/layout/cycle6"/>
    <dgm:cxn modelId="{E4BA24DE-EB91-4562-8B36-228F0EC10542}" type="presParOf" srcId="{751D9B7D-5466-4657-B955-61CFC3094BEF}" destId="{5D4F3F8C-60D7-4AE9-9D70-D30D9E4D206F}" srcOrd="7" destOrd="0" presId="urn:microsoft.com/office/officeart/2005/8/layout/cycle6"/>
    <dgm:cxn modelId="{07C9D188-2555-4CF3-9E30-65D56900DF94}" type="presParOf" srcId="{751D9B7D-5466-4657-B955-61CFC3094BEF}" destId="{A9AA3930-2B7A-46DA-A0D6-DF3141C09A7F}" srcOrd="8" destOrd="0" presId="urn:microsoft.com/office/officeart/2005/8/layout/cycle6"/>
    <dgm:cxn modelId="{D13953CA-202D-4A72-818F-8BDDEDD8C8B7}" type="presParOf" srcId="{751D9B7D-5466-4657-B955-61CFC3094BEF}" destId="{73CD03BE-F574-4B05-9135-0F224D7357AE}" srcOrd="9" destOrd="0" presId="urn:microsoft.com/office/officeart/2005/8/layout/cycle6"/>
    <dgm:cxn modelId="{9E972178-41FA-49B2-9C30-F76BD9D75B65}" type="presParOf" srcId="{751D9B7D-5466-4657-B955-61CFC3094BEF}" destId="{10871E28-5900-405C-BEBD-8D11D8E6F3FA}" srcOrd="10" destOrd="0" presId="urn:microsoft.com/office/officeart/2005/8/layout/cycle6"/>
    <dgm:cxn modelId="{C9DB7279-84C0-4647-9BAC-5A916AA18EB4}" type="presParOf" srcId="{751D9B7D-5466-4657-B955-61CFC3094BEF}" destId="{356D0A8B-B5D4-42C7-9C2E-9D1430AF7203}" srcOrd="11" destOrd="0" presId="urn:microsoft.com/office/officeart/2005/8/layout/cycle6"/>
    <dgm:cxn modelId="{095B861B-B309-4465-B7DD-CE654894777F}" type="presParOf" srcId="{751D9B7D-5466-4657-B955-61CFC3094BEF}" destId="{E92FD2D4-F4BB-43CC-B998-338CAC7A1152}" srcOrd="12" destOrd="0" presId="urn:microsoft.com/office/officeart/2005/8/layout/cycle6"/>
    <dgm:cxn modelId="{CAD2B489-EBD9-4965-A62E-FEE475094343}" type="presParOf" srcId="{751D9B7D-5466-4657-B955-61CFC3094BEF}" destId="{0E1DD8D8-19EF-48E6-9C73-CFA41A7947FD}" srcOrd="13" destOrd="0" presId="urn:microsoft.com/office/officeart/2005/8/layout/cycle6"/>
    <dgm:cxn modelId="{F4F0776C-72E2-4B2F-B0A3-A5A345540E14}" type="presParOf" srcId="{751D9B7D-5466-4657-B955-61CFC3094BEF}" destId="{611BD144-B191-4F63-8255-A17325D74FA9}" srcOrd="14" destOrd="0" presId="urn:microsoft.com/office/officeart/2005/8/layout/cycle6"/>
    <dgm:cxn modelId="{45FFA3C5-D609-4BC1-A2F3-E857FF56FA7B}" type="presParOf" srcId="{751D9B7D-5466-4657-B955-61CFC3094BEF}" destId="{B2903BFB-95D6-4520-945D-BF3B50CC3BC6}" srcOrd="15" destOrd="0" presId="urn:microsoft.com/office/officeart/2005/8/layout/cycle6"/>
    <dgm:cxn modelId="{0C0DB1E6-F0D4-4984-A1AA-C05B45422F6B}" type="presParOf" srcId="{751D9B7D-5466-4657-B955-61CFC3094BEF}" destId="{516C6EB4-1DFF-415B-8FE0-48983A04BF41}" srcOrd="16" destOrd="0" presId="urn:microsoft.com/office/officeart/2005/8/layout/cycle6"/>
    <dgm:cxn modelId="{EAE6AEED-B72D-4AAF-B89A-FE7857C66A03}" type="presParOf" srcId="{751D9B7D-5466-4657-B955-61CFC3094BEF}" destId="{E7FD61C1-C5BA-4350-90FA-1285435B373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F912DF-31C6-4D91-B360-931638726694}" type="doc">
      <dgm:prSet loTypeId="urn:microsoft.com/office/officeart/2009/layout/ReverseList" loCatId="relationship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B78558A-6318-40D2-8897-674B8DE4E3FF}">
      <dgm:prSet phldrT="[Текст]" custT="1"/>
      <dgm:spPr/>
      <dgm:t>
        <a:bodyPr/>
        <a:lstStyle/>
        <a:p>
          <a:r>
            <a:rPr lang="ru-RU" sz="2000" b="1" cap="all" dirty="0" smtClean="0">
              <a:cs typeface="Times New Roman" pitchFamily="18" charset="0"/>
            </a:rPr>
            <a:t>Региональная система оценки качества образования </a:t>
          </a:r>
          <a:r>
            <a:rPr lang="ru-RU" sz="2000" b="1" cap="all" dirty="0" smtClean="0">
              <a:latin typeface="+mj-lt"/>
              <a:cs typeface="Times New Roman" pitchFamily="18" charset="0"/>
            </a:rPr>
            <a:t>(РСОКО)</a:t>
          </a:r>
          <a:endParaRPr lang="ru-RU" sz="2000" dirty="0"/>
        </a:p>
      </dgm:t>
    </dgm:pt>
    <dgm:pt modelId="{335915AB-C544-41E1-9517-D5598C8CED3C}" type="parTrans" cxnId="{266830AA-E43F-4B1B-BB04-C760605450E4}">
      <dgm:prSet/>
      <dgm:spPr/>
      <dgm:t>
        <a:bodyPr/>
        <a:lstStyle/>
        <a:p>
          <a:endParaRPr lang="ru-RU"/>
        </a:p>
      </dgm:t>
    </dgm:pt>
    <dgm:pt modelId="{9161C6C5-2CF7-4FAB-8D83-15AD5A110959}" type="sibTrans" cxnId="{266830AA-E43F-4B1B-BB04-C760605450E4}">
      <dgm:prSet/>
      <dgm:spPr/>
      <dgm:t>
        <a:bodyPr/>
        <a:lstStyle/>
        <a:p>
          <a:endParaRPr lang="ru-RU"/>
        </a:p>
      </dgm:t>
    </dgm:pt>
    <dgm:pt modelId="{BAB13007-31A3-4A8D-AD52-F07D374AF701}">
      <dgm:prSet phldrT="[Текст]" custT="1"/>
      <dgm:spPr/>
      <dgm:t>
        <a:bodyPr/>
        <a:lstStyle/>
        <a:p>
          <a:r>
            <a:rPr lang="ru-RU" sz="2000" b="1" cap="all" dirty="0" smtClean="0">
              <a:cs typeface="Times New Roman" pitchFamily="18" charset="0"/>
            </a:rPr>
            <a:t>Муниципальная система оценки качества образования </a:t>
          </a:r>
          <a:r>
            <a:rPr lang="ru-RU" sz="2000" b="1" cap="all" dirty="0" smtClean="0">
              <a:latin typeface="+mj-lt"/>
              <a:cs typeface="Times New Roman" pitchFamily="18" charset="0"/>
            </a:rPr>
            <a:t>(МСОКО)</a:t>
          </a:r>
          <a:endParaRPr lang="ru-RU" sz="2000" dirty="0"/>
        </a:p>
      </dgm:t>
    </dgm:pt>
    <dgm:pt modelId="{C14D1DF4-349F-41DE-8B3A-C3BB4EA31BCD}" type="parTrans" cxnId="{26BBEA40-1D37-4AAD-8DFD-BB1596105FC7}">
      <dgm:prSet/>
      <dgm:spPr/>
      <dgm:t>
        <a:bodyPr/>
        <a:lstStyle/>
        <a:p>
          <a:endParaRPr lang="ru-RU"/>
        </a:p>
      </dgm:t>
    </dgm:pt>
    <dgm:pt modelId="{72103DF3-6531-4D2B-B6AC-676AA28E6B58}" type="sibTrans" cxnId="{26BBEA40-1D37-4AAD-8DFD-BB1596105FC7}">
      <dgm:prSet/>
      <dgm:spPr/>
      <dgm:t>
        <a:bodyPr/>
        <a:lstStyle/>
        <a:p>
          <a:endParaRPr lang="ru-RU"/>
        </a:p>
      </dgm:t>
    </dgm:pt>
    <dgm:pt modelId="{28A28162-4191-42CF-822B-217A26700CD9}" type="pres">
      <dgm:prSet presAssocID="{CBF912DF-31C6-4D91-B360-931638726694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2AD770A-3BD3-413C-BA45-DED5E0F06951}" type="pres">
      <dgm:prSet presAssocID="{CBF912DF-31C6-4D91-B360-931638726694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AF200-3BC9-4170-AF57-8ED923E24C3A}" type="pres">
      <dgm:prSet presAssocID="{CBF912DF-31C6-4D91-B360-931638726694}" presName="LeftNode" presStyleLbl="bgImgPlace1" presStyleIdx="0" presStyleCnt="2" custScaleX="400158" custScaleY="105633" custLinFactX="-14697" custLinFactNeighborX="-100000" custLinFactNeighborY="5794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61252FD8-E883-497F-B5C1-9631D5AAAFA3}" type="pres">
      <dgm:prSet presAssocID="{CBF912DF-31C6-4D91-B360-931638726694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6D652-DAF9-4059-819A-B15946673265}" type="pres">
      <dgm:prSet presAssocID="{CBF912DF-31C6-4D91-B360-931638726694}" presName="RightNode" presStyleLbl="bgImgPlace1" presStyleIdx="1" presStyleCnt="2" custScaleX="388152" custScaleY="102857" custLinFactX="89253" custLinFactNeighborX="100000" custLinFactNeighborY="791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C587678-09AE-4536-A410-515F6748CAA6}" type="pres">
      <dgm:prSet presAssocID="{CBF912DF-31C6-4D91-B360-931638726694}" presName="TopArrow" presStyleLbl="node1" presStyleIdx="0" presStyleCnt="2" custScaleX="268408" custScaleY="159646" custLinFactNeighborX="8386" custLinFactNeighborY="17187"/>
      <dgm:spPr/>
    </dgm:pt>
    <dgm:pt modelId="{C4F85A8A-0151-4308-BE2F-31E83D89D052}" type="pres">
      <dgm:prSet presAssocID="{CBF912DF-31C6-4D91-B360-931638726694}" presName="BottomArrow" presStyleLbl="node1" presStyleIdx="1" presStyleCnt="2" custScaleX="267790" custScaleY="160694" custLinFactNeighborX="16885" custLinFactNeighborY="-4789"/>
      <dgm:spPr/>
    </dgm:pt>
  </dgm:ptLst>
  <dgm:cxnLst>
    <dgm:cxn modelId="{A9AC20FC-9E59-4CD6-96D2-1FCB3B9B2612}" type="presOf" srcId="{BAB13007-31A3-4A8D-AD52-F07D374AF701}" destId="{61252FD8-E883-497F-B5C1-9631D5AAAFA3}" srcOrd="0" destOrd="0" presId="urn:microsoft.com/office/officeart/2009/layout/ReverseList"/>
    <dgm:cxn modelId="{49745C85-8C0F-4129-B423-D25F6BE2EFC8}" type="presOf" srcId="{CBF912DF-31C6-4D91-B360-931638726694}" destId="{28A28162-4191-42CF-822B-217A26700CD9}" srcOrd="0" destOrd="0" presId="urn:microsoft.com/office/officeart/2009/layout/ReverseList"/>
    <dgm:cxn modelId="{26BBEA40-1D37-4AAD-8DFD-BB1596105FC7}" srcId="{CBF912DF-31C6-4D91-B360-931638726694}" destId="{BAB13007-31A3-4A8D-AD52-F07D374AF701}" srcOrd="1" destOrd="0" parTransId="{C14D1DF4-349F-41DE-8B3A-C3BB4EA31BCD}" sibTransId="{72103DF3-6531-4D2B-B6AC-676AA28E6B58}"/>
    <dgm:cxn modelId="{52EF1D6F-8391-46AE-9A55-04F86EA31168}" type="presOf" srcId="{DB78558A-6318-40D2-8897-674B8DE4E3FF}" destId="{611AF200-3BC9-4170-AF57-8ED923E24C3A}" srcOrd="1" destOrd="0" presId="urn:microsoft.com/office/officeart/2009/layout/ReverseList"/>
    <dgm:cxn modelId="{266830AA-E43F-4B1B-BB04-C760605450E4}" srcId="{CBF912DF-31C6-4D91-B360-931638726694}" destId="{DB78558A-6318-40D2-8897-674B8DE4E3FF}" srcOrd="0" destOrd="0" parTransId="{335915AB-C544-41E1-9517-D5598C8CED3C}" sibTransId="{9161C6C5-2CF7-4FAB-8D83-15AD5A110959}"/>
    <dgm:cxn modelId="{1F227849-6A80-49A3-B994-935E43ECEB9A}" type="presOf" srcId="{DB78558A-6318-40D2-8897-674B8DE4E3FF}" destId="{E2AD770A-3BD3-413C-BA45-DED5E0F06951}" srcOrd="0" destOrd="0" presId="urn:microsoft.com/office/officeart/2009/layout/ReverseList"/>
    <dgm:cxn modelId="{17764229-0040-4044-A1CB-0F74C97B8C21}" type="presOf" srcId="{BAB13007-31A3-4A8D-AD52-F07D374AF701}" destId="{CFD6D652-DAF9-4059-819A-B15946673265}" srcOrd="1" destOrd="0" presId="urn:microsoft.com/office/officeart/2009/layout/ReverseList"/>
    <dgm:cxn modelId="{D4B55EA8-EE37-42BB-822C-573CD943B3EA}" type="presParOf" srcId="{28A28162-4191-42CF-822B-217A26700CD9}" destId="{E2AD770A-3BD3-413C-BA45-DED5E0F06951}" srcOrd="0" destOrd="0" presId="urn:microsoft.com/office/officeart/2009/layout/ReverseList"/>
    <dgm:cxn modelId="{A2C1A7FA-8013-4DE8-9D21-C2624DA9FEC8}" type="presParOf" srcId="{28A28162-4191-42CF-822B-217A26700CD9}" destId="{611AF200-3BC9-4170-AF57-8ED923E24C3A}" srcOrd="1" destOrd="0" presId="urn:microsoft.com/office/officeart/2009/layout/ReverseList"/>
    <dgm:cxn modelId="{62B16BED-DC82-456D-AFBD-00BCFC42333D}" type="presParOf" srcId="{28A28162-4191-42CF-822B-217A26700CD9}" destId="{61252FD8-E883-497F-B5C1-9631D5AAAFA3}" srcOrd="2" destOrd="0" presId="urn:microsoft.com/office/officeart/2009/layout/ReverseList"/>
    <dgm:cxn modelId="{2A327B23-20A0-486C-83B9-00D3ACABAE0B}" type="presParOf" srcId="{28A28162-4191-42CF-822B-217A26700CD9}" destId="{CFD6D652-DAF9-4059-819A-B15946673265}" srcOrd="3" destOrd="0" presId="urn:microsoft.com/office/officeart/2009/layout/ReverseList"/>
    <dgm:cxn modelId="{27B932CA-4A18-4D74-98A3-5F28F4FE7310}" type="presParOf" srcId="{28A28162-4191-42CF-822B-217A26700CD9}" destId="{DC587678-09AE-4536-A410-515F6748CAA6}" srcOrd="4" destOrd="0" presId="urn:microsoft.com/office/officeart/2009/layout/ReverseList"/>
    <dgm:cxn modelId="{647EDDA9-A85E-4DB7-96DE-A4F5D869BE73}" type="presParOf" srcId="{28A28162-4191-42CF-822B-217A26700CD9}" destId="{C4F85A8A-0151-4308-BE2F-31E83D89D05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F200-3BC9-4170-AF57-8ED923E24C3A}">
      <dsp:nvSpPr>
        <dsp:cNvPr id="0" name=""/>
        <dsp:cNvSpPr/>
      </dsp:nvSpPr>
      <dsp:spPr>
        <a:xfrm rot="16200000">
          <a:off x="1780860" y="-579859"/>
          <a:ext cx="1576130" cy="36487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dirty="0" smtClean="0">
              <a:cs typeface="Times New Roman" pitchFamily="18" charset="0"/>
            </a:rPr>
            <a:t>Региональная система оценки качества образования </a:t>
          </a:r>
          <a:r>
            <a:rPr lang="ru-RU" sz="2000" b="1" kern="1200" cap="all" dirty="0" smtClean="0">
              <a:latin typeface="+mj-lt"/>
              <a:cs typeface="Times New Roman" pitchFamily="18" charset="0"/>
            </a:rPr>
            <a:t>(РСОКО)</a:t>
          </a:r>
          <a:endParaRPr lang="ru-RU" sz="2000" kern="1200" dirty="0"/>
        </a:p>
      </dsp:txBody>
      <dsp:txXfrm rot="5400000">
        <a:off x="821519" y="533390"/>
        <a:ext cx="3571766" cy="1422222"/>
      </dsp:txXfrm>
    </dsp:sp>
    <dsp:sp modelId="{CFD6D652-DAF9-4059-819A-B15946673265}">
      <dsp:nvSpPr>
        <dsp:cNvPr id="0" name=""/>
        <dsp:cNvSpPr/>
      </dsp:nvSpPr>
      <dsp:spPr>
        <a:xfrm rot="5400000">
          <a:off x="5526271" y="-493476"/>
          <a:ext cx="1534710" cy="353924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56391"/>
            <a:satOff val="-2645"/>
            <a:lumOff val="112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all" dirty="0" smtClean="0">
              <a:cs typeface="Times New Roman" pitchFamily="18" charset="0"/>
            </a:rPr>
            <a:t>Муниципальная система оценки качества образования </a:t>
          </a:r>
          <a:r>
            <a:rPr lang="ru-RU" sz="2000" b="1" kern="1200" cap="all" dirty="0" smtClean="0">
              <a:latin typeface="+mj-lt"/>
              <a:cs typeface="Times New Roman" pitchFamily="18" charset="0"/>
            </a:rPr>
            <a:t>(МСОКО)</a:t>
          </a:r>
          <a:endParaRPr lang="ru-RU" sz="2000" kern="1200" dirty="0"/>
        </a:p>
      </dsp:txBody>
      <dsp:txXfrm rot="-5400000">
        <a:off x="4524003" y="583724"/>
        <a:ext cx="3464315" cy="1384846"/>
      </dsp:txXfrm>
    </dsp:sp>
    <dsp:sp modelId="{DC587678-09AE-4536-A410-515F6748CAA6}">
      <dsp:nvSpPr>
        <dsp:cNvPr id="0" name=""/>
        <dsp:cNvSpPr/>
      </dsp:nvSpPr>
      <dsp:spPr>
        <a:xfrm>
          <a:off x="2891947" y="-122940"/>
          <a:ext cx="2558529" cy="15217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85A8A-0151-4308-BE2F-31E83D89D052}">
      <dsp:nvSpPr>
        <dsp:cNvPr id="0" name=""/>
        <dsp:cNvSpPr/>
      </dsp:nvSpPr>
      <dsp:spPr>
        <a:xfrm rot="10800000">
          <a:off x="2975907" y="1030277"/>
          <a:ext cx="2552638" cy="153169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7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7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707589A1-5BBD-49DF-BC36-4B94FAC96860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9780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3571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048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6859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58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81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889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86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1889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707589A1-5BBD-49DF-BC36-4B94FAC96860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18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4976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48464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04050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03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865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57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81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53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81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4438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262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605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422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438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EA4C-B080-439A-A2E1-ACFD2CD6322A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AA1FD-3C92-4EFE-8C9E-1A3020CA45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8" y="440804"/>
            <a:ext cx="1754063" cy="1901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50F984-6C38-C64C-8D5D-5E2F5A356730}"/>
              </a:ext>
            </a:extLst>
          </p:cNvPr>
          <p:cNvSpPr txBox="1"/>
          <p:nvPr/>
        </p:nvSpPr>
        <p:spPr>
          <a:xfrm>
            <a:off x="1481046" y="2737700"/>
            <a:ext cx="9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Оценка механизмов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управления качеством образования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22699" y="211747"/>
            <a:ext cx="4205726" cy="102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Министерство образования, науки и молодежной политики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Краснодарского края</a:t>
            </a:r>
          </a:p>
        </p:txBody>
      </p:sp>
      <p:pic>
        <p:nvPicPr>
          <p:cNvPr id="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4933" y="232911"/>
            <a:ext cx="1042186" cy="104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50F984-6C38-C64C-8D5D-5E2F5A356730}"/>
              </a:ext>
            </a:extLst>
          </p:cNvPr>
          <p:cNvSpPr txBox="1"/>
          <p:nvPr/>
        </p:nvSpPr>
        <p:spPr>
          <a:xfrm>
            <a:off x="1800684" y="5916318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2020 год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0351" y="5118755"/>
            <a:ext cx="583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Горностаева Татьяна Юрьевна, начальник управления по надзору и контролю в сфере образования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290965" y="156662"/>
            <a:ext cx="11797202" cy="825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Региональная система оценки качества образования </a:t>
            </a: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</a:rPr>
              <a:t>Краснодарского края</a:t>
            </a:r>
            <a:endParaRPr lang="ru-RU" sz="2400" b="1" cap="all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3451" t="25217" r="50924" b="7391"/>
          <a:stretch/>
        </p:blipFill>
        <p:spPr>
          <a:xfrm>
            <a:off x="2565173" y="2736256"/>
            <a:ext cx="3512085" cy="373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20543" t="19565" r="42446" b="37101"/>
          <a:stretch/>
        </p:blipFill>
        <p:spPr>
          <a:xfrm>
            <a:off x="290965" y="834887"/>
            <a:ext cx="3863430" cy="2544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0163" t="19710" r="25571" b="17102"/>
          <a:stretch/>
        </p:blipFill>
        <p:spPr>
          <a:xfrm>
            <a:off x="6317821" y="982391"/>
            <a:ext cx="5683621" cy="4563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25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290965" y="156662"/>
            <a:ext cx="11797202" cy="825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Региональная система оценки качества образования </a:t>
            </a: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</a:rPr>
              <a:t>Краснодарского края</a:t>
            </a:r>
            <a:endParaRPr lang="ru-RU" sz="2400" b="1" cap="all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4939" y="618542"/>
            <a:ext cx="5871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Форма первичных данных - заполнение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7283" y="844205"/>
            <a:ext cx="457138" cy="3575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42" t="22463" r="978" b="5798"/>
          <a:stretch/>
        </p:blipFill>
        <p:spPr>
          <a:xfrm>
            <a:off x="139147" y="1540564"/>
            <a:ext cx="11933583" cy="491986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5497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0966" y="660205"/>
            <a:ext cx="11535509" cy="6061273"/>
            <a:chOff x="231111" y="0"/>
            <a:chExt cx="11535509" cy="645315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1896" t="18169" r="24588" b="8718"/>
            <a:stretch/>
          </p:blipFill>
          <p:spPr>
            <a:xfrm>
              <a:off x="231111" y="0"/>
              <a:ext cx="11535509" cy="6453159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834013" y="5074418"/>
              <a:ext cx="1095271" cy="8239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97114" y="876843"/>
            <a:ext cx="73543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ИЗМЕНЕНИЯ в 2021 ГОДУ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2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5200" y="6407153"/>
            <a:ext cx="2844800" cy="365125"/>
          </a:xfrm>
        </p:spPr>
        <p:txBody>
          <a:bodyPr/>
          <a:lstStyle/>
          <a:p>
            <a:fld id="{1B7AA1FD-3C92-4EFE-8C9E-1A3020CA458E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9883" y="120352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4651" y="2921213"/>
            <a:ext cx="1538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Определить степень связи региональных, муниципальных </a:t>
            </a:r>
            <a:r>
              <a:rPr lang="ru-RU" sz="1600" b="1" dirty="0">
                <a:solidFill>
                  <a:schemeClr val="bg1"/>
                </a:solidFill>
              </a:rPr>
              <a:t>и </a:t>
            </a:r>
            <a:r>
              <a:rPr lang="ru-RU" sz="1600" b="1" dirty="0" smtClean="0">
                <a:solidFill>
                  <a:schemeClr val="bg1"/>
                </a:solidFill>
              </a:rPr>
              <a:t>школьных систем в управления качеством образования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82569" y="2164619"/>
            <a:ext cx="20176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Обеспечить формирование единых подходов к управлению </a:t>
            </a:r>
            <a:r>
              <a:rPr lang="ru-RU" sz="1600" b="1" dirty="0">
                <a:solidFill>
                  <a:schemeClr val="bg1"/>
                </a:solidFill>
              </a:rPr>
              <a:t>качеством образования </a:t>
            </a:r>
            <a:r>
              <a:rPr lang="ru-RU" sz="1600" b="1" dirty="0" smtClean="0">
                <a:solidFill>
                  <a:schemeClr val="bg1"/>
                </a:solidFill>
              </a:rPr>
              <a:t>в районе, муниципалитетах и школах,  повышение эффективности управления качеством </a:t>
            </a:r>
            <a:r>
              <a:rPr lang="ru-RU" sz="1600" b="1" dirty="0">
                <a:solidFill>
                  <a:schemeClr val="bg1"/>
                </a:solidFill>
              </a:rPr>
              <a:t>на региональном, муниципальном и школьном уровнях</a:t>
            </a:r>
            <a:r>
              <a:rPr lang="ru-RU" sz="1600" b="1" dirty="0" smtClean="0">
                <a:solidFill>
                  <a:schemeClr val="bg1"/>
                </a:solidFill>
              </a:rPr>
              <a:t> образования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24333" t="31304" r="25334" b="66968"/>
          <a:stretch/>
        </p:blipFill>
        <p:spPr>
          <a:xfrm>
            <a:off x="2389709" y="874769"/>
            <a:ext cx="6415008" cy="16390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4042" y="1106388"/>
            <a:ext cx="9900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Задачи по совершенствованию управленческих механизмов в сфере общего образования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1" name="Picture 2" descr="Край_чистый_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9883" y="2005100"/>
            <a:ext cx="1599548" cy="14629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5046153" y="1937385"/>
            <a:ext cx="2080973" cy="1756704"/>
            <a:chOff x="5941152" y="2307129"/>
            <a:chExt cx="4318828" cy="3656349"/>
          </a:xfrm>
        </p:grpSpPr>
        <p:pic>
          <p:nvPicPr>
            <p:cNvPr id="1026" name="Picture 2" descr="Анализ регионального здоровья населения Краснодарского края: географический  аспект (стр. 1 ) | Контент-платформа Pandia.r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152" y="2307129"/>
              <a:ext cx="4318828" cy="3651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941152" y="4951376"/>
              <a:ext cx="1423744" cy="1012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8" name="Picture 4" descr="Лабораторія інформаійних та комунікаційних технологій ФМГ17 м. Вінниці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61" y="1994563"/>
            <a:ext cx="1910815" cy="86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6166" y="3596390"/>
            <a:ext cx="11163636" cy="546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/>
              <a:t>                  РЕГИОН                            МУНИЦИПАЛИТЕТЫ                           ШКОЛЫ                         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206703" y="4120144"/>
            <a:ext cx="39757" cy="227865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377938" y="4135769"/>
            <a:ext cx="39757" cy="227865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26165" y="4219120"/>
            <a:ext cx="3620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599A"/>
                </a:solidFill>
              </a:rPr>
              <a:t>Завершить формирование целостной системы управления </a:t>
            </a:r>
            <a:r>
              <a:rPr lang="ru-RU" b="1" dirty="0">
                <a:solidFill>
                  <a:srgbClr val="1E599A"/>
                </a:solidFill>
              </a:rPr>
              <a:t>качеством образования на </a:t>
            </a:r>
            <a:r>
              <a:rPr lang="ru-RU" b="1" dirty="0" smtClean="0">
                <a:solidFill>
                  <a:srgbClr val="1E599A"/>
                </a:solidFill>
              </a:rPr>
              <a:t>региональном уровне</a:t>
            </a:r>
          </a:p>
          <a:p>
            <a:pPr algn="ctr"/>
            <a:endParaRPr lang="ru-RU" b="1" dirty="0">
              <a:solidFill>
                <a:srgbClr val="1E599A"/>
              </a:solidFill>
            </a:endParaRPr>
          </a:p>
          <a:p>
            <a:pPr algn="ctr"/>
            <a:r>
              <a:rPr lang="ru-RU" b="1" dirty="0" smtClean="0">
                <a:solidFill>
                  <a:srgbClr val="1E599A"/>
                </a:solidFill>
              </a:rPr>
              <a:t>Провести анализ муниципальных управленческих механизмов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48495" y="4128495"/>
            <a:ext cx="39757" cy="227865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510617" y="4271376"/>
            <a:ext cx="3806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599A"/>
                </a:solidFill>
              </a:rPr>
              <a:t>Обеспечить нормативное оформление системы управления </a:t>
            </a:r>
            <a:r>
              <a:rPr lang="ru-RU" b="1" dirty="0">
                <a:solidFill>
                  <a:srgbClr val="1E599A"/>
                </a:solidFill>
              </a:rPr>
              <a:t>качеством образования на </a:t>
            </a:r>
            <a:r>
              <a:rPr lang="ru-RU" b="1" dirty="0" smtClean="0">
                <a:solidFill>
                  <a:srgbClr val="1E599A"/>
                </a:solidFill>
              </a:rPr>
              <a:t>муниципальном уровне по всем направлениям</a:t>
            </a:r>
          </a:p>
          <a:p>
            <a:pPr algn="ctr"/>
            <a:r>
              <a:rPr lang="ru-RU" b="1" dirty="0" smtClean="0">
                <a:solidFill>
                  <a:srgbClr val="1E599A"/>
                </a:solidFill>
              </a:rPr>
              <a:t>Обеспечить информационную </a:t>
            </a:r>
            <a:r>
              <a:rPr lang="ru-RU" b="1" dirty="0">
                <a:solidFill>
                  <a:srgbClr val="1E599A"/>
                </a:solidFill>
              </a:rPr>
              <a:t>открытость системы образования</a:t>
            </a:r>
          </a:p>
          <a:p>
            <a:pPr algn="ctr"/>
            <a:endParaRPr lang="ru-RU" b="1" dirty="0">
              <a:solidFill>
                <a:srgbClr val="1E599A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65718" y="4183235"/>
            <a:ext cx="3324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E599A"/>
                </a:solidFill>
              </a:rPr>
              <a:t>Учесть заданные с регионального и муниципального уровней показатели по направлениям механизмов оценки качества в школьной оценки качества образования</a:t>
            </a:r>
            <a:endParaRPr lang="ru-RU" b="1" dirty="0">
              <a:solidFill>
                <a:srgbClr val="1E599A"/>
              </a:solidFill>
            </a:endParaRPr>
          </a:p>
          <a:p>
            <a:pPr algn="ctr"/>
            <a:endParaRPr lang="ru-RU" b="1" dirty="0">
              <a:solidFill>
                <a:srgbClr val="1E599A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1760437" y="4143042"/>
            <a:ext cx="39757" cy="2278658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03868" y="5426462"/>
            <a:ext cx="1095271" cy="773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  <p:sp>
        <p:nvSpPr>
          <p:cNvPr id="11" name="CustomShape 2"/>
          <p:cNvSpPr/>
          <p:nvPr/>
        </p:nvSpPr>
        <p:spPr>
          <a:xfrm>
            <a:off x="1503961" y="3307846"/>
            <a:ext cx="4281035" cy="894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2B7285"/>
                </a:solidFill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2B7285"/>
                </a:solidFill>
                <a:cs typeface="Times New Roman" pitchFamily="18" charset="0"/>
              </a:rPr>
              <a:t>аправления оценки (показатели) РСОКО</a:t>
            </a:r>
            <a:endParaRPr lang="ru-RU" sz="2400" b="1" dirty="0">
              <a:solidFill>
                <a:srgbClr val="2B7285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5412930" y="3411989"/>
            <a:ext cx="1614035" cy="79037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6821395" y="3359917"/>
            <a:ext cx="4281035" cy="8945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rgbClr val="0070C0"/>
                </a:solidFill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аправления оценки (показатели) МСОКО</a:t>
            </a: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0048" y="4876949"/>
            <a:ext cx="11592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599A"/>
                </a:solidFill>
              </a:rPr>
              <a:t>МСОКО </a:t>
            </a:r>
            <a:r>
              <a:rPr lang="ru-RU" sz="2000" dirty="0" smtClean="0">
                <a:solidFill>
                  <a:srgbClr val="1E599A"/>
                </a:solidFill>
              </a:rPr>
              <a:t>- </a:t>
            </a:r>
            <a:r>
              <a:rPr lang="ru-RU" sz="2000" b="1" dirty="0" smtClean="0">
                <a:solidFill>
                  <a:srgbClr val="1E599A"/>
                </a:solidFill>
              </a:rPr>
              <a:t>инструмент</a:t>
            </a:r>
            <a:r>
              <a:rPr lang="ru-RU" sz="2000" dirty="0" smtClean="0">
                <a:solidFill>
                  <a:srgbClr val="1E599A"/>
                </a:solidFill>
              </a:rPr>
              <a:t> </a:t>
            </a:r>
            <a:r>
              <a:rPr lang="ru-RU" sz="2000" dirty="0">
                <a:solidFill>
                  <a:srgbClr val="1E599A"/>
                </a:solidFill>
              </a:rPr>
              <a:t>управления качеством общего образования на муниципальном </a:t>
            </a:r>
            <a:r>
              <a:rPr lang="ru-RU" sz="2000" dirty="0" smtClean="0">
                <a:solidFill>
                  <a:srgbClr val="1E599A"/>
                </a:solidFill>
              </a:rPr>
              <a:t>уровне. </a:t>
            </a:r>
          </a:p>
          <a:p>
            <a:pPr algn="ctr"/>
            <a:r>
              <a:rPr lang="ru-RU" sz="2000" b="1" dirty="0" smtClean="0">
                <a:solidFill>
                  <a:srgbClr val="1E599A"/>
                </a:solidFill>
              </a:rPr>
              <a:t>МСОКО</a:t>
            </a:r>
            <a:r>
              <a:rPr lang="ru-RU" sz="2000" dirty="0" smtClean="0">
                <a:solidFill>
                  <a:srgbClr val="1E599A"/>
                </a:solidFill>
              </a:rPr>
              <a:t> - </a:t>
            </a:r>
            <a:r>
              <a:rPr lang="ru-RU" sz="2000" b="1" dirty="0" smtClean="0">
                <a:solidFill>
                  <a:srgbClr val="1E599A"/>
                </a:solidFill>
              </a:rPr>
              <a:t>механизм</a:t>
            </a:r>
            <a:r>
              <a:rPr lang="ru-RU" sz="2000" dirty="0" smtClean="0">
                <a:solidFill>
                  <a:srgbClr val="1E599A"/>
                </a:solidFill>
              </a:rPr>
              <a:t> </a:t>
            </a:r>
            <a:r>
              <a:rPr lang="ru-RU" sz="2000" dirty="0">
                <a:solidFill>
                  <a:srgbClr val="1E599A"/>
                </a:solidFill>
              </a:rPr>
              <a:t>реализации полномочий органа местного самоуправления, тактически обеспечивающий реализацию региональных механизмов оценки качества общего образования </a:t>
            </a:r>
            <a:r>
              <a:rPr lang="ru-RU" sz="2000" b="1" dirty="0">
                <a:solidFill>
                  <a:srgbClr val="1E599A"/>
                </a:solidFill>
              </a:rPr>
              <a:t>с учётом особенностей муниципального образования. 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5753310"/>
              </p:ext>
            </p:extLst>
          </p:nvPr>
        </p:nvGraphicFramePr>
        <p:xfrm>
          <a:off x="1899139" y="717582"/>
          <a:ext cx="8128000" cy="232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109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8" y="440804"/>
            <a:ext cx="1754063" cy="1901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50F984-6C38-C64C-8D5D-5E2F5A356730}"/>
              </a:ext>
            </a:extLst>
          </p:cNvPr>
          <p:cNvSpPr txBox="1"/>
          <p:nvPr/>
        </p:nvSpPr>
        <p:spPr>
          <a:xfrm>
            <a:off x="1481046" y="2737700"/>
            <a:ext cx="9289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Оценка механизмов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управления качеством образования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22699" y="211747"/>
            <a:ext cx="4205726" cy="102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Министерство образования, науки и молодежной политики </a:t>
            </a:r>
          </a:p>
          <a:p>
            <a:pPr marL="0" indent="0" algn="ctr">
              <a:buNone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Краснодарского края</a:t>
            </a:r>
          </a:p>
        </p:txBody>
      </p:sp>
      <p:pic>
        <p:nvPicPr>
          <p:cNvPr id="9" name="Picture 2" descr="D:\Foto\Логотипы\Логотип МОН_бел400x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4933" y="232911"/>
            <a:ext cx="1042186" cy="1042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50F984-6C38-C64C-8D5D-5E2F5A356730}"/>
              </a:ext>
            </a:extLst>
          </p:cNvPr>
          <p:cNvSpPr txBox="1"/>
          <p:nvPr/>
        </p:nvSpPr>
        <p:spPr>
          <a:xfrm>
            <a:off x="1800684" y="5916318"/>
            <a:ext cx="928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anose="020B0604020202020204" pitchFamily="34" charset="0"/>
              </a:rPr>
              <a:t>2020 год</a:t>
            </a: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0351" y="5118755"/>
            <a:ext cx="583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Горностаева Татьяна Юрьевна, начальник управления по надзору и контролю в сфере образования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5200" y="6407153"/>
            <a:ext cx="2844800" cy="365125"/>
          </a:xfrm>
        </p:spPr>
        <p:txBody>
          <a:bodyPr/>
          <a:lstStyle/>
          <a:p>
            <a:fld id="{1B7AA1FD-3C92-4EFE-8C9E-1A3020CA458E}" type="slidenum">
              <a:rPr lang="ru-RU" smtClean="0"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4333" t="31304" r="25334" b="25296"/>
          <a:stretch/>
        </p:blipFill>
        <p:spPr>
          <a:xfrm>
            <a:off x="103303" y="766683"/>
            <a:ext cx="6766748" cy="43417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99883" y="120352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22722" y="1194557"/>
            <a:ext cx="49135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Понятие «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качество образования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», используемое как основа модели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РСОКО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, закреплено Федеральным законом от 29.12.2012 № 273 «Об образовании в Российской Федерации» (ст. 2, п. 29).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62436" y="5108457"/>
            <a:ext cx="7441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1147B3"/>
                </a:solidFill>
              </a:rPr>
              <a:t>Понятие «</a:t>
            </a:r>
            <a:r>
              <a:rPr lang="ru-RU" sz="2400" b="1" i="1" dirty="0">
                <a:solidFill>
                  <a:srgbClr val="1147B3"/>
                </a:solidFill>
              </a:rPr>
              <a:t>оценка качества </a:t>
            </a:r>
            <a:r>
              <a:rPr lang="ru-RU" sz="2400" b="1" i="1" dirty="0" smtClean="0">
                <a:solidFill>
                  <a:srgbClr val="1147B3"/>
                </a:solidFill>
              </a:rPr>
              <a:t>образования» </a:t>
            </a:r>
            <a:r>
              <a:rPr lang="ru-RU" sz="2400" i="1" dirty="0">
                <a:solidFill>
                  <a:srgbClr val="1147B3"/>
                </a:solidFill>
              </a:rPr>
              <a:t>раскрывается в ст. 92, 93, 95, 96 и 97 Федерального закона от 29.12.2012 № 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79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0546228"/>
              </p:ext>
            </p:extLst>
          </p:nvPr>
        </p:nvGraphicFramePr>
        <p:xfrm>
          <a:off x="332328" y="1299454"/>
          <a:ext cx="11385432" cy="505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75567" y="690302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1C5390"/>
                </a:solidFill>
              </a:rPr>
              <a:t> </a:t>
            </a:r>
            <a:r>
              <a:rPr lang="ru-RU" sz="2400" b="1" u="sng" dirty="0" smtClean="0">
                <a:solidFill>
                  <a:srgbClr val="1C5390"/>
                </a:solidFill>
              </a:rPr>
              <a:t>Направления оценки</a:t>
            </a:r>
            <a:endParaRPr lang="ru-RU" sz="2400" b="1" u="sng" dirty="0">
              <a:solidFill>
                <a:srgbClr val="1C5390"/>
              </a:solidFill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557385" y="1299454"/>
            <a:ext cx="140677" cy="1229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6923314" y="1311236"/>
            <a:ext cx="140677" cy="1229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4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85270" y="6326535"/>
            <a:ext cx="2844800" cy="365125"/>
          </a:xfrm>
        </p:spPr>
        <p:txBody>
          <a:bodyPr/>
          <a:lstStyle/>
          <a:p>
            <a:fld id="{1B7AA1FD-3C92-4EFE-8C9E-1A3020CA458E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375491866"/>
              </p:ext>
            </p:extLst>
          </p:nvPr>
        </p:nvGraphicFramePr>
        <p:xfrm>
          <a:off x="946003" y="129725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572053" y="703011"/>
            <a:ext cx="923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правленческий цикл 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направлению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1" name="Выгнутая вправо стрелка 50"/>
          <p:cNvSpPr/>
          <p:nvPr/>
        </p:nvSpPr>
        <p:spPr>
          <a:xfrm rot="18223141">
            <a:off x="6146237" y="1106018"/>
            <a:ext cx="522322" cy="149720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право стрелка 51"/>
          <p:cNvSpPr/>
          <p:nvPr/>
        </p:nvSpPr>
        <p:spPr>
          <a:xfrm rot="182761" flipH="1">
            <a:off x="6440480" y="3232959"/>
            <a:ext cx="568056" cy="1260241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Выгнутая вправо стрелка 52"/>
          <p:cNvSpPr/>
          <p:nvPr/>
        </p:nvSpPr>
        <p:spPr>
          <a:xfrm rot="13432601" flipH="1" flipV="1">
            <a:off x="6522667" y="5307946"/>
            <a:ext cx="435030" cy="946267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право стрелка 53"/>
          <p:cNvSpPr/>
          <p:nvPr/>
        </p:nvSpPr>
        <p:spPr>
          <a:xfrm rot="19016261" flipH="1" flipV="1">
            <a:off x="2654054" y="5359207"/>
            <a:ext cx="435030" cy="946267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право стрелка 54"/>
          <p:cNvSpPr/>
          <p:nvPr/>
        </p:nvSpPr>
        <p:spPr>
          <a:xfrm rot="21302327" flipV="1">
            <a:off x="2713615" y="3298189"/>
            <a:ext cx="571081" cy="1217949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Выгнутая вправо стрелка 55"/>
          <p:cNvSpPr/>
          <p:nvPr/>
        </p:nvSpPr>
        <p:spPr>
          <a:xfrm rot="14597911">
            <a:off x="2914558" y="1115508"/>
            <a:ext cx="522322" cy="1497205"/>
          </a:xfrm>
          <a:prstGeom prst="curvedLef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ОЦЕНКА УПРАВЛЕНЧЕСКИХ МЕХАНИЗМОВ 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7"/>
          <a:srcRect l="24333" t="31304" r="25334" b="66968"/>
          <a:stretch/>
        </p:blipFill>
        <p:spPr>
          <a:xfrm>
            <a:off x="2658995" y="503595"/>
            <a:ext cx="6415008" cy="16390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232183" y="687764"/>
            <a:ext cx="2636610" cy="57527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 рабочих групп (план-график работы)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Протоколы заседаний (ежемесячно)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 по логике цикла управленческой деятельности</a:t>
            </a:r>
          </a:p>
          <a:p>
            <a:pPr algn="ctr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Командная работа в облаке со всеми документами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F824672-E84A-1F4F-A17A-C83EC5C70D7F}"/>
              </a:ext>
            </a:extLst>
          </p:cNvPr>
          <p:cNvSpPr/>
          <p:nvPr/>
        </p:nvSpPr>
        <p:spPr>
          <a:xfrm>
            <a:off x="164388" y="812917"/>
            <a:ext cx="11814022" cy="584775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712788"/>
            <a:r>
              <a:rPr lang="ru-RU" sz="1600" b="1" u="sng" dirty="0">
                <a:solidFill>
                  <a:srgbClr val="7030A0"/>
                </a:solidFill>
              </a:rPr>
              <a:t>Выдвижение целей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– Концепция, Положение, Регламент, Методика.  </a:t>
            </a:r>
          </a:p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  <a:r>
              <a:rPr lang="ru-RU" sz="1600" b="1" u="sng" dirty="0" smtClean="0">
                <a:solidFill>
                  <a:srgbClr val="7030A0"/>
                </a:solidFill>
              </a:rPr>
              <a:t>Муниципальные </a:t>
            </a:r>
            <a:r>
              <a:rPr lang="ru-RU" sz="1600" b="1" u="sng" dirty="0">
                <a:solidFill>
                  <a:srgbClr val="7030A0"/>
                </a:solidFill>
              </a:rPr>
              <a:t>цели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должны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:  соответствовать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региональным целям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; быть обоснованными; быть измеряемыми.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57A296E4-D69D-7A47-AD02-E616ED5B0E5A}"/>
              </a:ext>
            </a:extLst>
          </p:cNvPr>
          <p:cNvSpPr/>
          <p:nvPr/>
        </p:nvSpPr>
        <p:spPr>
          <a:xfrm>
            <a:off x="839698" y="1659141"/>
            <a:ext cx="11138712" cy="107721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712788"/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соответствии с поставленными целями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для контроля их реализации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определяются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показатели (приказ УО)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количественные или качественные оценки состояния той или иной системы управления качеством образования – и методы сбора информации – источники получения информации.</a:t>
            </a:r>
          </a:p>
          <a:p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Методы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сбора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информации 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оценке подлежит описание методов сбора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A29D6672-F6F7-6945-9A8E-5753BE73BE62}"/>
              </a:ext>
            </a:extLst>
          </p:cNvPr>
          <p:cNvSpPr/>
          <p:nvPr/>
        </p:nvSpPr>
        <p:spPr>
          <a:xfrm>
            <a:off x="1286186" y="2986702"/>
            <a:ext cx="10692224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803275"/>
            <a:r>
              <a:rPr lang="ru-RU" sz="1600" dirty="0">
                <a:solidFill>
                  <a:srgbClr val="002322"/>
                </a:solidFill>
              </a:rPr>
              <a:t>Для получения данных о состоянии той или иной системы </a:t>
            </a:r>
            <a:r>
              <a:rPr lang="ru-RU" sz="1600" b="1" u="sng" dirty="0" smtClean="0">
                <a:solidFill>
                  <a:srgbClr val="002322"/>
                </a:solidFill>
              </a:rPr>
              <a:t>проводится </a:t>
            </a:r>
            <a:r>
              <a:rPr lang="ru-RU" sz="1600" b="1" u="sng" dirty="0">
                <a:solidFill>
                  <a:srgbClr val="002322"/>
                </a:solidFill>
              </a:rPr>
              <a:t>мониторинг </a:t>
            </a:r>
            <a:r>
              <a:rPr lang="ru-RU" sz="1600" dirty="0">
                <a:solidFill>
                  <a:srgbClr val="002322"/>
                </a:solidFill>
              </a:rPr>
              <a:t>по </a:t>
            </a:r>
            <a:r>
              <a:rPr lang="ru-RU" sz="1600" dirty="0" smtClean="0">
                <a:solidFill>
                  <a:srgbClr val="002322"/>
                </a:solidFill>
              </a:rPr>
              <a:t>установленным</a:t>
            </a:r>
          </a:p>
          <a:p>
            <a:pPr indent="803275"/>
            <a:r>
              <a:rPr lang="ru-RU" sz="1600" dirty="0" smtClean="0">
                <a:solidFill>
                  <a:srgbClr val="002322"/>
                </a:solidFill>
              </a:rPr>
              <a:t>показателям</a:t>
            </a:r>
            <a:r>
              <a:rPr lang="ru-RU" sz="1600" dirty="0">
                <a:solidFill>
                  <a:srgbClr val="002322"/>
                </a:solidFill>
              </a:rPr>
              <a:t>. </a:t>
            </a:r>
          </a:p>
          <a:p>
            <a:r>
              <a:rPr lang="ru-RU" sz="1600" b="1" u="sng" dirty="0" smtClean="0">
                <a:solidFill>
                  <a:srgbClr val="002322"/>
                </a:solidFill>
              </a:rPr>
              <a:t>Мониторинг </a:t>
            </a:r>
            <a:r>
              <a:rPr lang="ru-RU" sz="1600" b="1" u="sng" dirty="0">
                <a:solidFill>
                  <a:srgbClr val="002322"/>
                </a:solidFill>
              </a:rPr>
              <a:t>должен включать в себя</a:t>
            </a:r>
            <a:r>
              <a:rPr lang="ru-RU" sz="1600" dirty="0" smtClean="0">
                <a:solidFill>
                  <a:srgbClr val="002322"/>
                </a:solidFill>
              </a:rPr>
              <a:t>: сбор </a:t>
            </a:r>
            <a:r>
              <a:rPr lang="ru-RU" sz="1600" dirty="0">
                <a:solidFill>
                  <a:srgbClr val="002322"/>
                </a:solidFill>
              </a:rPr>
              <a:t>информации, </a:t>
            </a:r>
            <a:r>
              <a:rPr lang="ru-RU" sz="1600" dirty="0" smtClean="0">
                <a:solidFill>
                  <a:srgbClr val="002322"/>
                </a:solidFill>
              </a:rPr>
              <a:t>обработку, систематизацию и хранение полученной информации.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FBE0AE0-4151-4745-BFA4-CC5BFD286797}"/>
              </a:ext>
            </a:extLst>
          </p:cNvPr>
          <p:cNvSpPr/>
          <p:nvPr/>
        </p:nvSpPr>
        <p:spPr>
          <a:xfrm>
            <a:off x="1643566" y="4078391"/>
            <a:ext cx="10334844" cy="107721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712788"/>
            <a:r>
              <a:rPr lang="ru-RU" sz="1600" dirty="0"/>
              <a:t>По </a:t>
            </a:r>
            <a:r>
              <a:rPr lang="ru-RU" sz="1600" b="1" u="sng" dirty="0">
                <a:solidFill>
                  <a:srgbClr val="1147B3"/>
                </a:solidFill>
              </a:rPr>
              <a:t>результатам мониторинга осуществляется </a:t>
            </a:r>
            <a:r>
              <a:rPr lang="ru-RU" sz="1600" dirty="0"/>
              <a:t>анализ полученной </a:t>
            </a:r>
            <a:r>
              <a:rPr lang="ru-RU" sz="1600" dirty="0" smtClean="0"/>
              <a:t>информации, который </a:t>
            </a:r>
            <a:r>
              <a:rPr lang="ru-RU" sz="1600" dirty="0"/>
              <a:t>позволяет выявить и охарактеризовать особенности той или иной системы управления качеством образования с </a:t>
            </a:r>
            <a:r>
              <a:rPr lang="ru-RU" sz="1600" b="1" u="sng" dirty="0">
                <a:solidFill>
                  <a:srgbClr val="1147B3"/>
                </a:solidFill>
              </a:rPr>
              <a:t>учётом специфики муниципалитета</a:t>
            </a:r>
            <a:r>
              <a:rPr lang="ru-RU" sz="1600" dirty="0">
                <a:solidFill>
                  <a:srgbClr val="1147B3"/>
                </a:solidFill>
              </a:rPr>
              <a:t>. </a:t>
            </a:r>
          </a:p>
          <a:p>
            <a:pPr marL="712788" indent="-712788"/>
            <a:r>
              <a:rPr lang="ru-RU" sz="1600" dirty="0" smtClean="0"/>
              <a:t>На </a:t>
            </a:r>
            <a:r>
              <a:rPr lang="ru-RU" sz="1600" dirty="0"/>
              <a:t>основе результатов проведённого анализа </a:t>
            </a:r>
            <a:r>
              <a:rPr lang="ru-RU" sz="1600" b="1" u="sng" dirty="0">
                <a:solidFill>
                  <a:srgbClr val="1147B3"/>
                </a:solidFill>
              </a:rPr>
              <a:t>разрабатываются адресные </a:t>
            </a:r>
            <a:r>
              <a:rPr lang="ru-RU" sz="1600" b="1" u="sng" dirty="0" smtClean="0">
                <a:solidFill>
                  <a:srgbClr val="1147B3"/>
                </a:solidFill>
              </a:rPr>
              <a:t>рекомендации</a:t>
            </a:r>
            <a:endParaRPr lang="ru-RU" sz="1600" u="sng" dirty="0">
              <a:solidFill>
                <a:srgbClr val="1147B3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E818615-0ED8-2040-98EF-83FE5F9D3FEC}"/>
              </a:ext>
            </a:extLst>
          </p:cNvPr>
          <p:cNvSpPr/>
          <p:nvPr/>
        </p:nvSpPr>
        <p:spPr>
          <a:xfrm>
            <a:off x="2186179" y="5148555"/>
            <a:ext cx="979223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22300"/>
            <a:r>
              <a:rPr lang="ru-RU" sz="1600" dirty="0"/>
              <a:t>На основе результатов анализа данных, полученных в ходе проведения мониторинга, </a:t>
            </a:r>
            <a:r>
              <a:rPr lang="ru-RU" sz="1600" b="1" u="sng" dirty="0">
                <a:solidFill>
                  <a:srgbClr val="0070C0"/>
                </a:solidFill>
              </a:rPr>
              <a:t>принимаются меры и управленческие решения</a:t>
            </a:r>
            <a:r>
              <a:rPr lang="ru-RU" sz="1600" dirty="0"/>
              <a:t>, то есть осуществляются конкретные действия, направленные на достижение поставленных целей с учётом выявленных проблемных областей.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01CE13C-DD7C-214D-B555-37D58CC1B00C}"/>
              </a:ext>
            </a:extLst>
          </p:cNvPr>
          <p:cNvSpPr/>
          <p:nvPr/>
        </p:nvSpPr>
        <p:spPr>
          <a:xfrm>
            <a:off x="117675" y="5979552"/>
            <a:ext cx="11860735" cy="5847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712788"/>
            <a:r>
              <a:rPr lang="ru-RU" sz="1600" dirty="0"/>
              <a:t>По итогам принятия мер и управленческих решений необходимо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проводить анализ эффективности принятых мер</a:t>
            </a:r>
            <a:r>
              <a:rPr lang="ru-RU" sz="1600" dirty="0"/>
              <a:t>, по результатам которого </a:t>
            </a:r>
            <a:r>
              <a:rPr lang="ru-RU" sz="1600" b="1" u="sng" dirty="0">
                <a:solidFill>
                  <a:srgbClr val="7030A0"/>
                </a:solidFill>
              </a:rPr>
              <a:t>формируются новые цели</a:t>
            </a:r>
            <a:r>
              <a:rPr lang="ru-RU" sz="1600" dirty="0" smtClean="0">
                <a:solidFill>
                  <a:srgbClr val="7030A0"/>
                </a:solidFill>
              </a:rPr>
              <a:t>, </a:t>
            </a:r>
            <a:r>
              <a:rPr lang="ru-RU" sz="1600" dirty="0"/>
              <a:t>то есть выстраивается новый управленческий </a:t>
            </a:r>
            <a:r>
              <a:rPr lang="ru-RU" sz="1600" dirty="0" smtClean="0"/>
              <a:t>цикл.</a:t>
            </a:r>
            <a:endParaRPr lang="ru-RU" sz="1600" dirty="0"/>
          </a:p>
        </p:txBody>
      </p:sp>
      <p:sp>
        <p:nvSpPr>
          <p:cNvPr id="18" name="Семиугольник 17"/>
          <p:cNvSpPr/>
          <p:nvPr/>
        </p:nvSpPr>
        <p:spPr>
          <a:xfrm>
            <a:off x="311827" y="896763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9" name="Семиугольник 18"/>
          <p:cNvSpPr/>
          <p:nvPr/>
        </p:nvSpPr>
        <p:spPr>
          <a:xfrm>
            <a:off x="968209" y="1856110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3" name="Семиугольник 32"/>
          <p:cNvSpPr/>
          <p:nvPr/>
        </p:nvSpPr>
        <p:spPr>
          <a:xfrm>
            <a:off x="1378928" y="3048050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34" name="Семиугольник 33"/>
          <p:cNvSpPr/>
          <p:nvPr/>
        </p:nvSpPr>
        <p:spPr>
          <a:xfrm>
            <a:off x="1777482" y="4212798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5" name="Семиугольник 34"/>
          <p:cNvSpPr/>
          <p:nvPr/>
        </p:nvSpPr>
        <p:spPr>
          <a:xfrm>
            <a:off x="2306758" y="5329929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36" name="Семиугольник 35"/>
          <p:cNvSpPr/>
          <p:nvPr/>
        </p:nvSpPr>
        <p:spPr>
          <a:xfrm>
            <a:off x="310422" y="6037815"/>
            <a:ext cx="529276" cy="468248"/>
          </a:xfrm>
          <a:prstGeom prst="hept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</a:t>
            </a:r>
            <a:endParaRPr lang="ru-RU" b="1" dirty="0"/>
          </a:p>
        </p:txBody>
      </p:sp>
      <p:sp>
        <p:nvSpPr>
          <p:cNvPr id="3" name="Стрелка вверх 2"/>
          <p:cNvSpPr/>
          <p:nvPr/>
        </p:nvSpPr>
        <p:spPr>
          <a:xfrm>
            <a:off x="442788" y="1448858"/>
            <a:ext cx="200308" cy="4559826"/>
          </a:xfrm>
          <a:prstGeom prst="upArrow">
            <a:avLst/>
          </a:prstGeom>
          <a:solidFill>
            <a:srgbClr val="2B7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066720" y="115377"/>
            <a:ext cx="9233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правленческий цикл 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по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направлению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4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95" t="21739" r="24674" b="8116"/>
          <a:stretch/>
        </p:blipFill>
        <p:spPr>
          <a:xfrm>
            <a:off x="341644" y="983354"/>
            <a:ext cx="11103428" cy="5657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25899" y="5416062"/>
            <a:ext cx="934497" cy="321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66514" y="1477107"/>
            <a:ext cx="1778558" cy="411983"/>
          </a:xfrm>
          <a:prstGeom prst="roundRect">
            <a:avLst/>
          </a:prstGeom>
          <a:solidFill>
            <a:srgbClr val="21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РЕГИОНАЛЬНЫЕ УПРАВЛЕНЧЕСКИЕ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МЕХАНИЗМЫ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7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402" t="21159" r="25489" b="26531"/>
          <a:stretch/>
        </p:blipFill>
        <p:spPr>
          <a:xfrm>
            <a:off x="386300" y="1452010"/>
            <a:ext cx="11267220" cy="5192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418" y="823271"/>
            <a:ext cx="5215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Период проведения: август 2020 года</a:t>
            </a:r>
            <a:endParaRPr lang="ru-RU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РЕГИОНАЛЬНЫЕ УПРАВЛЕНЧЕСКИЕ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МЕХАНИЗМЫ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38451" y="1574950"/>
            <a:ext cx="50439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 Краснодарского края: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</a:t>
            </a:r>
            <a:r>
              <a:rPr lang="ru-RU" sz="2000" b="1" i="1" u="sng" dirty="0" smtClean="0"/>
              <a:t>45- 46 место  </a:t>
            </a:r>
            <a:r>
              <a:rPr lang="ru-RU" sz="2000" dirty="0" smtClean="0"/>
              <a:t>из 85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</a:t>
            </a:r>
            <a:endParaRPr lang="ru-RU" sz="2000" b="1" i="1" u="sng" dirty="0">
              <a:solidFill>
                <a:srgbClr val="0097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3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A1FD-3C92-4EFE-8C9E-1A3020CA458E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418" y="823271"/>
            <a:ext cx="5215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Период проведения: август 2020 года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13306" y="819536"/>
            <a:ext cx="707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 Краснодарского края: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000" b="1" i="1" u="sng" dirty="0" smtClean="0">
                <a:solidFill>
                  <a:srgbClr val="1C5390"/>
                </a:solidFill>
              </a:rPr>
              <a:t>165 баллов </a:t>
            </a:r>
            <a:r>
              <a:rPr lang="ru-RU" sz="2000" dirty="0" smtClean="0">
                <a:solidFill>
                  <a:srgbClr val="1C5390"/>
                </a:solidFill>
              </a:rPr>
              <a:t>из 321 балла</a:t>
            </a:r>
          </a:p>
          <a:p>
            <a:r>
              <a:rPr lang="ru-RU" sz="2000" i="1" dirty="0" smtClean="0">
                <a:solidFill>
                  <a:srgbClr val="1C5390"/>
                </a:solidFill>
              </a:rPr>
              <a:t>                                                                 Индекс наполняемости </a:t>
            </a:r>
            <a:r>
              <a:rPr lang="ru-RU" sz="2000" b="1" i="1" u="sng" dirty="0" smtClean="0">
                <a:solidFill>
                  <a:srgbClr val="1C5390"/>
                </a:solidFill>
              </a:rPr>
              <a:t>51%</a:t>
            </a:r>
            <a:endParaRPr lang="ru-RU" sz="2000" b="1" i="1" u="sng" dirty="0">
              <a:solidFill>
                <a:srgbClr val="1C539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47868" y="-51689"/>
            <a:ext cx="735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6260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400" dirty="0" smtClean="0"/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РЕГИОНАЛЬНЫЕ УПРАВЛЕНЧЕСКИЕ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МЕХАНИЗМЫ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4333" t="31304" r="25334" b="66968"/>
          <a:stretch/>
        </p:blipFill>
        <p:spPr>
          <a:xfrm>
            <a:off x="2866787" y="553678"/>
            <a:ext cx="6415008" cy="16390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66799"/>
              </p:ext>
            </p:extLst>
          </p:nvPr>
        </p:nvGraphicFramePr>
        <p:xfrm>
          <a:off x="5635487" y="1409690"/>
          <a:ext cx="6352196" cy="471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65054"/>
              </p:ext>
            </p:extLst>
          </p:nvPr>
        </p:nvGraphicFramePr>
        <p:xfrm>
          <a:off x="268357" y="1813535"/>
          <a:ext cx="5466521" cy="418367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466521"/>
              </a:tblGrid>
              <a:tr h="357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1. Механизмы управления качеством образовательных результатов</a:t>
                      </a:r>
                      <a:endParaRPr lang="ru-RU" sz="28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273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1.1. Система оценки качества подготовки обучающихся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5321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1.2. Система работы со школами с низкими результатами обучения и/или школами, функционирующими в неблагоприятных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соц. </a:t>
                      </a:r>
                      <a:r>
                        <a:rPr lang="ru-RU" sz="1400" u="none" strike="noStrike" dirty="0">
                          <a:effectLst/>
                        </a:rPr>
                        <a:t>условиях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420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1.3. Система выявления, поддержки и развития способностей и талантов у детей и молодежи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420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1.4. Система работы по самоопределению и профессиональной ориентации обучающихся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256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2. Механизмы управления качеством образовательной деятельности</a:t>
                      </a:r>
                    </a:p>
                  </a:txBody>
                  <a:tcPr marL="7253" marR="7253" marT="7253" marB="0" anchor="ctr"/>
                </a:tc>
              </a:tr>
              <a:tr h="420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2.1. Система объективности процедур оценки качества образования и олимпиад школьников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420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2.2. Система мониторинга эффективности руководителей образовательных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420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2.3. Система мониторинга качества дополнительного </a:t>
                      </a:r>
                      <a:r>
                        <a:rPr lang="ru-RU" sz="1400" u="none" strike="noStrike" dirty="0" smtClean="0">
                          <a:effectLst/>
                        </a:rPr>
                        <a:t>проф. образования педагогических </a:t>
                      </a:r>
                      <a:r>
                        <a:rPr lang="ru-RU" sz="1400" u="none" strike="noStrike" dirty="0">
                          <a:effectLst/>
                        </a:rPr>
                        <a:t>работников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236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2.4. Система методической работы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  <a:tr h="357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2.5. Система организации воспитания и социализации обучающихся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53" marR="7253" marT="7253" marB="0" anchor="ctr"/>
                </a:tc>
              </a:tr>
            </a:tbl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6512389" y="6054019"/>
            <a:ext cx="1049036" cy="355660"/>
            <a:chOff x="4345924" y="6079224"/>
            <a:chExt cx="1049036" cy="3556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345924" y="6079224"/>
              <a:ext cx="1049036" cy="277129"/>
            </a:xfrm>
            <a:prstGeom prst="roundRect">
              <a:avLst/>
            </a:prstGeom>
            <a:noFill/>
            <a:ln>
              <a:solidFill>
                <a:srgbClr val="2163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 более 50 %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398068" y="6157755"/>
              <a:ext cx="167116" cy="120066"/>
            </a:xfrm>
            <a:prstGeom prst="rect">
              <a:avLst/>
            </a:prstGeom>
            <a:solidFill>
              <a:srgbClr val="216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10800000">
              <a:off x="4368555" y="6365594"/>
              <a:ext cx="996891" cy="69290"/>
            </a:xfrm>
            <a:prstGeom prst="triangle">
              <a:avLst/>
            </a:prstGeom>
            <a:solidFill>
              <a:srgbClr val="216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403625" y="6042227"/>
            <a:ext cx="1049036" cy="355660"/>
            <a:chOff x="4345924" y="6079224"/>
            <a:chExt cx="1049036" cy="35566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45924" y="6079224"/>
              <a:ext cx="1049036" cy="277129"/>
            </a:xfrm>
            <a:prstGeom prst="round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 26-50%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398068" y="6157755"/>
              <a:ext cx="167116" cy="12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368555" y="6365594"/>
              <a:ext cx="996891" cy="69290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1193" y="6042227"/>
            <a:ext cx="1049036" cy="355660"/>
            <a:chOff x="4345924" y="6079224"/>
            <a:chExt cx="1049036" cy="3556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345924" y="6079224"/>
              <a:ext cx="1049036" cy="277129"/>
            </a:xfrm>
            <a:prstGeom prst="roundRect">
              <a:avLst/>
            </a:prstGeom>
            <a:noFill/>
            <a:ln>
              <a:solidFill>
                <a:srgbClr val="E9C4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 11-25 %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98068" y="6157755"/>
              <a:ext cx="167116" cy="120066"/>
            </a:xfrm>
            <a:prstGeom prst="rect">
              <a:avLst/>
            </a:prstGeom>
            <a:solidFill>
              <a:srgbClr val="E9C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800000">
              <a:off x="4368555" y="6365594"/>
              <a:ext cx="996891" cy="69290"/>
            </a:xfrm>
            <a:prstGeom prst="triangle">
              <a:avLst/>
            </a:prstGeom>
            <a:solidFill>
              <a:srgbClr val="E9C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172429" y="6033252"/>
            <a:ext cx="1049036" cy="355660"/>
            <a:chOff x="4345924" y="6079224"/>
            <a:chExt cx="1049036" cy="3556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345924" y="6079224"/>
              <a:ext cx="1049036" cy="277129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  до 10 %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398068" y="6157755"/>
              <a:ext cx="167116" cy="12006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10800000">
              <a:off x="4368555" y="6365594"/>
              <a:ext cx="996891" cy="6929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104749" y="6390920"/>
            <a:ext cx="4456676" cy="392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 балл                  2 балла                    3 балла                 4 балла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 пятибалльной школьной шкале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6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2"/>
          <p:cNvSpPr/>
          <p:nvPr/>
        </p:nvSpPr>
        <p:spPr>
          <a:xfrm>
            <a:off x="290965" y="156662"/>
            <a:ext cx="11797202" cy="8257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Региональная система оценки качества образования </a:t>
            </a:r>
            <a:r>
              <a:rPr lang="ru-RU" sz="2400" b="1" cap="all" dirty="0" smtClean="0">
                <a:solidFill>
                  <a:schemeClr val="accent5">
                    <a:lumMod val="50000"/>
                  </a:schemeClr>
                </a:solidFill>
              </a:rPr>
              <a:t>Краснодарского края</a:t>
            </a:r>
            <a:endParaRPr lang="ru-RU" sz="2400" b="1" cap="all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>
              <a:lnSpc>
                <a:spcPts val="2800"/>
              </a:lnSpc>
              <a:spcAft>
                <a:spcPts val="1200"/>
              </a:spcAft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3479" t="8260" r="25734" b="58407"/>
          <a:stretch/>
        </p:blipFill>
        <p:spPr>
          <a:xfrm>
            <a:off x="290965" y="817511"/>
            <a:ext cx="6192078" cy="2286000"/>
          </a:xfrm>
          <a:prstGeom prst="rect">
            <a:avLst/>
          </a:prstGeom>
          <a:ln w="254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4647" t="7971" r="26386" b="60804"/>
          <a:stretch/>
        </p:blipFill>
        <p:spPr>
          <a:xfrm>
            <a:off x="6533447" y="1549495"/>
            <a:ext cx="4750904" cy="2141421"/>
          </a:xfrm>
          <a:prstGeom prst="rect">
            <a:avLst/>
          </a:prstGeom>
          <a:ln w="254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24724" t="30476" r="25660" b="33040"/>
          <a:stretch/>
        </p:blipFill>
        <p:spPr>
          <a:xfrm>
            <a:off x="5390455" y="4147174"/>
            <a:ext cx="6396261" cy="2645629"/>
          </a:xfrm>
          <a:prstGeom prst="rect">
            <a:avLst/>
          </a:prstGeom>
          <a:ln w="254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24783" t="8551" r="26223" b="48841"/>
          <a:stretch/>
        </p:blipFill>
        <p:spPr>
          <a:xfrm>
            <a:off x="614434" y="3000123"/>
            <a:ext cx="6192077" cy="3029069"/>
          </a:xfrm>
          <a:prstGeom prst="rect">
            <a:avLst/>
          </a:prstGeom>
          <a:ln w="254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049486" y="1848897"/>
            <a:ext cx="854110" cy="112247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06511" y="2743200"/>
            <a:ext cx="3915079" cy="88786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01799" y="4237718"/>
            <a:ext cx="4630597" cy="168615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9112" y="4217621"/>
            <a:ext cx="4827024" cy="236404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628194" y="2642662"/>
            <a:ext cx="2210918" cy="2430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390456" y="3132261"/>
            <a:ext cx="1466459" cy="110545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8409978" y="3402878"/>
            <a:ext cx="997842" cy="7771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71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8192</TotalTime>
  <Words>917</Words>
  <Application>Microsoft Office PowerPoint</Application>
  <PresentationFormat>Широкоэкранный</PresentationFormat>
  <Paragraphs>177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DejaVu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Умная Москва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Нефтехимия – очевидное и невероятное</dc:title>
  <dc:creator>Михаил</dc:creator>
  <cp:lastModifiedBy>Гардымова Руженна Анатольевна</cp:lastModifiedBy>
  <cp:revision>525</cp:revision>
  <dcterms:created xsi:type="dcterms:W3CDTF">2016-12-17T10:03:25Z</dcterms:created>
  <dcterms:modified xsi:type="dcterms:W3CDTF">2020-12-01T12:41:19Z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Умная Москва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1</vt:i4>
  </property>
  <property fmtid="{D5CDD505-2E9C-101B-9397-08002B2CF9AE}" pid="8" name="Notes">
    <vt:i4>62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